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56" r:id="rId3"/>
    <p:sldId id="257" r:id="rId4"/>
    <p:sldId id="258" r:id="rId5"/>
    <p:sldId id="259" r:id="rId6"/>
    <p:sldId id="261" r:id="rId7"/>
    <p:sldId id="263" r:id="rId8"/>
    <p:sldId id="265" r:id="rId9"/>
    <p:sldId id="267" r:id="rId10"/>
    <p:sldId id="268" r:id="rId11"/>
    <p:sldId id="278" r:id="rId12"/>
    <p:sldId id="277" r:id="rId13"/>
    <p:sldId id="276" r:id="rId14"/>
    <p:sldId id="271" r:id="rId15"/>
    <p:sldId id="272" r:id="rId16"/>
    <p:sldId id="273" r:id="rId17"/>
    <p:sldId id="274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F9932-BB0A-45CA-A372-52806C5CB4D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479A91-F841-468E-B241-12E3727DC109}">
      <dgm:prSet phldrT="[Text]"/>
      <dgm:spPr/>
      <dgm:t>
        <a:bodyPr/>
        <a:lstStyle/>
        <a:p>
          <a:r>
            <a:rPr lang="en-US" dirty="0" err="1"/>
            <a:t>Dimensi</a:t>
          </a:r>
          <a:endParaRPr lang="en-US" dirty="0"/>
        </a:p>
      </dgm:t>
    </dgm:pt>
    <dgm:pt modelId="{688AA3EB-8A76-40BE-83F8-E923E5F70A89}" type="parTrans" cxnId="{AFA175ED-2D47-4EA7-9112-EF729FD0C210}">
      <dgm:prSet/>
      <dgm:spPr/>
      <dgm:t>
        <a:bodyPr/>
        <a:lstStyle/>
        <a:p>
          <a:endParaRPr lang="en-US"/>
        </a:p>
      </dgm:t>
    </dgm:pt>
    <dgm:pt modelId="{8577BF28-9963-4130-A55C-A899B55631EC}" type="sibTrans" cxnId="{AFA175ED-2D47-4EA7-9112-EF729FD0C210}">
      <dgm:prSet/>
      <dgm:spPr/>
      <dgm:t>
        <a:bodyPr/>
        <a:lstStyle/>
        <a:p>
          <a:endParaRPr lang="en-US"/>
        </a:p>
      </dgm:t>
    </dgm:pt>
    <dgm:pt modelId="{20B8E947-B814-4BB6-8B74-C44A5EF1D791}">
      <dgm:prSet phldrT="[Text]"/>
      <dgm:spPr/>
      <dgm:t>
        <a:bodyPr/>
        <a:lstStyle/>
        <a:p>
          <a:r>
            <a:rPr lang="en-US" dirty="0" err="1"/>
            <a:t>Bentuk</a:t>
          </a:r>
          <a:endParaRPr lang="en-US" dirty="0"/>
        </a:p>
      </dgm:t>
    </dgm:pt>
    <dgm:pt modelId="{A29E5F12-9FDA-4740-9438-5499942D99D7}" type="parTrans" cxnId="{1754164E-923B-4AF2-9AA7-D6DEF6DF189C}">
      <dgm:prSet/>
      <dgm:spPr/>
      <dgm:t>
        <a:bodyPr/>
        <a:lstStyle/>
        <a:p>
          <a:endParaRPr lang="en-US"/>
        </a:p>
      </dgm:t>
    </dgm:pt>
    <dgm:pt modelId="{3A0BFCD8-20F3-464C-A0D4-6375917160B2}" type="sibTrans" cxnId="{1754164E-923B-4AF2-9AA7-D6DEF6DF189C}">
      <dgm:prSet/>
      <dgm:spPr/>
      <dgm:t>
        <a:bodyPr/>
        <a:lstStyle/>
        <a:p>
          <a:endParaRPr lang="en-US"/>
        </a:p>
      </dgm:t>
    </dgm:pt>
    <dgm:pt modelId="{7B7146EE-03B0-4C17-91C7-7CA130462A18}">
      <dgm:prSet phldrT="[Text]"/>
      <dgm:spPr/>
      <dgm:t>
        <a:bodyPr/>
        <a:lstStyle/>
        <a:p>
          <a:r>
            <a:rPr lang="en-US" dirty="0" err="1"/>
            <a:t>Ukuran</a:t>
          </a:r>
          <a:r>
            <a:rPr lang="en-US" dirty="0"/>
            <a:t> </a:t>
          </a:r>
        </a:p>
      </dgm:t>
    </dgm:pt>
    <dgm:pt modelId="{84F0369F-C32C-4586-B639-96BFFA82E5B9}" type="parTrans" cxnId="{D43E7E82-812F-4994-A92C-9313A2C48CAF}">
      <dgm:prSet/>
      <dgm:spPr/>
      <dgm:t>
        <a:bodyPr/>
        <a:lstStyle/>
        <a:p>
          <a:endParaRPr lang="en-US"/>
        </a:p>
      </dgm:t>
    </dgm:pt>
    <dgm:pt modelId="{404E6AF9-3A1C-4A7F-90B2-3A2175E7B500}" type="sibTrans" cxnId="{D43E7E82-812F-4994-A92C-9313A2C48CAF}">
      <dgm:prSet/>
      <dgm:spPr/>
      <dgm:t>
        <a:bodyPr/>
        <a:lstStyle/>
        <a:p>
          <a:endParaRPr lang="en-US"/>
        </a:p>
      </dgm:t>
    </dgm:pt>
    <dgm:pt modelId="{EDBF3194-128C-45AF-90EC-B53D459720A7}">
      <dgm:prSet phldrT="[Text]"/>
      <dgm:spPr/>
      <dgm:t>
        <a:bodyPr/>
        <a:lstStyle/>
        <a:p>
          <a:r>
            <a:rPr lang="en-US" dirty="0" err="1"/>
            <a:t>isi</a:t>
          </a:r>
          <a:endParaRPr lang="en-US" dirty="0"/>
        </a:p>
      </dgm:t>
    </dgm:pt>
    <dgm:pt modelId="{1BC516FF-4C0B-4614-B09D-A57B8FF6F20D}" type="parTrans" cxnId="{84C88CE3-0C47-4D57-A474-00483810AEAB}">
      <dgm:prSet/>
      <dgm:spPr/>
      <dgm:t>
        <a:bodyPr/>
        <a:lstStyle/>
        <a:p>
          <a:endParaRPr lang="en-US"/>
        </a:p>
      </dgm:t>
    </dgm:pt>
    <dgm:pt modelId="{80D4D3A2-1784-4978-9646-306951961615}" type="sibTrans" cxnId="{84C88CE3-0C47-4D57-A474-00483810AEAB}">
      <dgm:prSet/>
      <dgm:spPr/>
      <dgm:t>
        <a:bodyPr/>
        <a:lstStyle/>
        <a:p>
          <a:endParaRPr lang="en-US"/>
        </a:p>
      </dgm:t>
    </dgm:pt>
    <dgm:pt modelId="{358E8BEA-73A8-4D78-9F90-6C2A29ACEC6F}">
      <dgm:prSet phldrT="[Text]"/>
      <dgm:spPr/>
      <dgm:t>
        <a:bodyPr/>
        <a:lstStyle/>
        <a:p>
          <a:r>
            <a:rPr lang="en-US" dirty="0" err="1"/>
            <a:t>jenis</a:t>
          </a:r>
          <a:endParaRPr lang="en-US" dirty="0"/>
        </a:p>
      </dgm:t>
    </dgm:pt>
    <dgm:pt modelId="{62C9C3DC-FE82-4449-AB0C-C96B45FEEC14}" type="parTrans" cxnId="{28A83E25-19AA-4E12-BE08-93C9801D563E}">
      <dgm:prSet/>
      <dgm:spPr/>
      <dgm:t>
        <a:bodyPr/>
        <a:lstStyle/>
        <a:p>
          <a:endParaRPr lang="en-US"/>
        </a:p>
      </dgm:t>
    </dgm:pt>
    <dgm:pt modelId="{CA642DB9-4710-4975-897E-FF6D3090EDAA}" type="sibTrans" cxnId="{28A83E25-19AA-4E12-BE08-93C9801D563E}">
      <dgm:prSet/>
      <dgm:spPr/>
      <dgm:t>
        <a:bodyPr/>
        <a:lstStyle/>
        <a:p>
          <a:endParaRPr lang="en-US"/>
        </a:p>
      </dgm:t>
    </dgm:pt>
    <dgm:pt modelId="{C4D520D7-561C-4DCC-A5D6-B4573B96F1D7}">
      <dgm:prSet phldrT="[Text]"/>
      <dgm:spPr/>
      <dgm:t>
        <a:bodyPr/>
        <a:lstStyle/>
        <a:p>
          <a:r>
            <a:rPr lang="en-US" dirty="0" err="1"/>
            <a:t>jumlah</a:t>
          </a:r>
          <a:endParaRPr lang="en-US" dirty="0"/>
        </a:p>
      </dgm:t>
    </dgm:pt>
    <dgm:pt modelId="{24DB7CF9-2C2E-4CEE-9B0A-A3FCFFECB5DA}" type="parTrans" cxnId="{0334CCB9-0B08-433C-8BE8-3ACB91EB4EBF}">
      <dgm:prSet/>
      <dgm:spPr/>
      <dgm:t>
        <a:bodyPr/>
        <a:lstStyle/>
        <a:p>
          <a:endParaRPr lang="en-US"/>
        </a:p>
      </dgm:t>
    </dgm:pt>
    <dgm:pt modelId="{150626A4-B48F-47A0-BE6E-1DBD2F975616}" type="sibTrans" cxnId="{0334CCB9-0B08-433C-8BE8-3ACB91EB4EBF}">
      <dgm:prSet/>
      <dgm:spPr/>
      <dgm:t>
        <a:bodyPr/>
        <a:lstStyle/>
        <a:p>
          <a:endParaRPr lang="en-US"/>
        </a:p>
      </dgm:t>
    </dgm:pt>
    <dgm:pt modelId="{65DE2302-42CC-4950-A50D-BC31ABBCEA26}">
      <dgm:prSet phldrT="[Text]"/>
      <dgm:spPr/>
      <dgm:t>
        <a:bodyPr/>
        <a:lstStyle/>
        <a:p>
          <a:r>
            <a:rPr lang="en-US" dirty="0" err="1"/>
            <a:t>Sumber</a:t>
          </a:r>
          <a:endParaRPr lang="en-US" dirty="0"/>
        </a:p>
      </dgm:t>
    </dgm:pt>
    <dgm:pt modelId="{64BFF1FD-6F33-43CB-9D8E-E42258BE0383}" type="parTrans" cxnId="{BDA86B00-A254-4B51-93C9-3ED5FC33CE14}">
      <dgm:prSet/>
      <dgm:spPr/>
      <dgm:t>
        <a:bodyPr/>
        <a:lstStyle/>
        <a:p>
          <a:endParaRPr lang="en-US"/>
        </a:p>
      </dgm:t>
    </dgm:pt>
    <dgm:pt modelId="{A280DF44-5165-49FC-A737-782DBF18EB00}" type="sibTrans" cxnId="{BDA86B00-A254-4B51-93C9-3ED5FC33CE14}">
      <dgm:prSet/>
      <dgm:spPr/>
      <dgm:t>
        <a:bodyPr/>
        <a:lstStyle/>
        <a:p>
          <a:endParaRPr lang="en-US"/>
        </a:p>
      </dgm:t>
    </dgm:pt>
    <dgm:pt modelId="{0C25BDEA-896A-43B0-8751-87C5A0DD0120}">
      <dgm:prSet phldrT="[Text]"/>
      <dgm:spPr/>
      <dgm:t>
        <a:bodyPr/>
        <a:lstStyle/>
        <a:p>
          <a:r>
            <a:rPr lang="en-US" dirty="0"/>
            <a:t>Dari mana</a:t>
          </a:r>
        </a:p>
      </dgm:t>
    </dgm:pt>
    <dgm:pt modelId="{D828629B-C093-4F4D-AF0A-A4D524C0BDD2}" type="parTrans" cxnId="{40A88F87-6C48-400C-AD95-3BB85782473A}">
      <dgm:prSet/>
      <dgm:spPr/>
      <dgm:t>
        <a:bodyPr/>
        <a:lstStyle/>
        <a:p>
          <a:endParaRPr lang="en-US"/>
        </a:p>
      </dgm:t>
    </dgm:pt>
    <dgm:pt modelId="{1134F347-447A-43E0-9D31-1505F94DF93D}" type="sibTrans" cxnId="{40A88F87-6C48-400C-AD95-3BB85782473A}">
      <dgm:prSet/>
      <dgm:spPr/>
      <dgm:t>
        <a:bodyPr/>
        <a:lstStyle/>
        <a:p>
          <a:endParaRPr lang="en-US"/>
        </a:p>
      </dgm:t>
    </dgm:pt>
    <dgm:pt modelId="{78E6C5DC-E88D-41BF-9AD7-0C1E5612529B}">
      <dgm:prSet phldrT="[Text]"/>
      <dgm:spPr/>
      <dgm:t>
        <a:bodyPr/>
        <a:lstStyle/>
        <a:p>
          <a:r>
            <a:rPr lang="en-US" dirty="0"/>
            <a:t>Dari </a:t>
          </a:r>
          <a:r>
            <a:rPr lang="en-US" dirty="0" err="1"/>
            <a:t>siapa</a:t>
          </a:r>
          <a:endParaRPr lang="en-US" dirty="0"/>
        </a:p>
      </dgm:t>
    </dgm:pt>
    <dgm:pt modelId="{BCF08293-1BDD-4F0C-849C-6B98128F316F}" type="parTrans" cxnId="{BC33863A-10F2-45B4-85B1-BAA3BB1F9881}">
      <dgm:prSet/>
      <dgm:spPr/>
      <dgm:t>
        <a:bodyPr/>
        <a:lstStyle/>
        <a:p>
          <a:endParaRPr lang="en-US"/>
        </a:p>
      </dgm:t>
    </dgm:pt>
    <dgm:pt modelId="{6E4DC673-D1B5-4B7E-B172-9124093FE298}" type="sibTrans" cxnId="{BC33863A-10F2-45B4-85B1-BAA3BB1F9881}">
      <dgm:prSet/>
      <dgm:spPr/>
      <dgm:t>
        <a:bodyPr/>
        <a:lstStyle/>
        <a:p>
          <a:endParaRPr lang="en-US"/>
        </a:p>
      </dgm:t>
    </dgm:pt>
    <dgm:pt modelId="{7FA4A203-ECF8-4672-9FFB-958DDDE8E881}" type="pres">
      <dgm:prSet presAssocID="{8A6F9932-BB0A-45CA-A372-52806C5CB4D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DA80862-E3DB-463F-928F-DA6AA4B551DC}" type="pres">
      <dgm:prSet presAssocID="{8A6F9932-BB0A-45CA-A372-52806C5CB4D1}" presName="cycle" presStyleCnt="0"/>
      <dgm:spPr/>
    </dgm:pt>
    <dgm:pt modelId="{694ABEB7-2B3F-4055-AB9E-6BB51B6FC41D}" type="pres">
      <dgm:prSet presAssocID="{8A6F9932-BB0A-45CA-A372-52806C5CB4D1}" presName="centerShape" presStyleCnt="0"/>
      <dgm:spPr/>
    </dgm:pt>
    <dgm:pt modelId="{A0F8B696-BE14-4705-8D5C-E62AEC528475}" type="pres">
      <dgm:prSet presAssocID="{8A6F9932-BB0A-45CA-A372-52806C5CB4D1}" presName="connSite" presStyleLbl="node1" presStyleIdx="0" presStyleCnt="4"/>
      <dgm:spPr/>
    </dgm:pt>
    <dgm:pt modelId="{5D79E1C1-7CB5-47A5-ACCD-B3170FA4C513}" type="pres">
      <dgm:prSet presAssocID="{8A6F9932-BB0A-45CA-A372-52806C5CB4D1}" presName="visible" presStyleLbl="nod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9536BAF-0245-407F-B8F0-C254050F6F2E}" type="pres">
      <dgm:prSet presAssocID="{688AA3EB-8A76-40BE-83F8-E923E5F70A89}" presName="Name25" presStyleLbl="parChTrans1D1" presStyleIdx="0" presStyleCnt="3"/>
      <dgm:spPr/>
    </dgm:pt>
    <dgm:pt modelId="{F8F58576-D244-450F-BC5E-6F72893077B9}" type="pres">
      <dgm:prSet presAssocID="{62479A91-F841-468E-B241-12E3727DC109}" presName="node" presStyleCnt="0"/>
      <dgm:spPr/>
    </dgm:pt>
    <dgm:pt modelId="{5C5C5CF1-4ED3-4C73-9C29-FD46264069D0}" type="pres">
      <dgm:prSet presAssocID="{62479A91-F841-468E-B241-12E3727DC109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CB9BAE42-9AF6-46FB-A617-E166CF8AC651}" type="pres">
      <dgm:prSet presAssocID="{62479A91-F841-468E-B241-12E3727DC109}" presName="childNode" presStyleLbl="revTx" presStyleIdx="0" presStyleCnt="3">
        <dgm:presLayoutVars>
          <dgm:bulletEnabled val="1"/>
        </dgm:presLayoutVars>
      </dgm:prSet>
      <dgm:spPr/>
    </dgm:pt>
    <dgm:pt modelId="{D2A832B5-7EE3-4A37-8173-64F267AF39BE}" type="pres">
      <dgm:prSet presAssocID="{1BC516FF-4C0B-4614-B09D-A57B8FF6F20D}" presName="Name25" presStyleLbl="parChTrans1D1" presStyleIdx="1" presStyleCnt="3"/>
      <dgm:spPr/>
    </dgm:pt>
    <dgm:pt modelId="{AC37978F-C535-498C-BE59-D837172D772C}" type="pres">
      <dgm:prSet presAssocID="{EDBF3194-128C-45AF-90EC-B53D459720A7}" presName="node" presStyleCnt="0"/>
      <dgm:spPr/>
    </dgm:pt>
    <dgm:pt modelId="{ECC56913-5EF7-4717-92C1-F359CF054E22}" type="pres">
      <dgm:prSet presAssocID="{EDBF3194-128C-45AF-90EC-B53D459720A7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1C3AC84B-CB43-4C2F-8197-DE94C6F45BAC}" type="pres">
      <dgm:prSet presAssocID="{EDBF3194-128C-45AF-90EC-B53D459720A7}" presName="childNode" presStyleLbl="revTx" presStyleIdx="1" presStyleCnt="3">
        <dgm:presLayoutVars>
          <dgm:bulletEnabled val="1"/>
        </dgm:presLayoutVars>
      </dgm:prSet>
      <dgm:spPr/>
    </dgm:pt>
    <dgm:pt modelId="{BBF3611B-6E18-49CA-A1EA-A9AE31A713A8}" type="pres">
      <dgm:prSet presAssocID="{64BFF1FD-6F33-43CB-9D8E-E42258BE0383}" presName="Name25" presStyleLbl="parChTrans1D1" presStyleIdx="2" presStyleCnt="3"/>
      <dgm:spPr/>
    </dgm:pt>
    <dgm:pt modelId="{5133D91A-3AA7-4044-883C-FBFCCE9BE0EE}" type="pres">
      <dgm:prSet presAssocID="{65DE2302-42CC-4950-A50D-BC31ABBCEA26}" presName="node" presStyleCnt="0"/>
      <dgm:spPr/>
    </dgm:pt>
    <dgm:pt modelId="{0F0D66C9-2F47-4974-B792-FE0128B0D3E6}" type="pres">
      <dgm:prSet presAssocID="{65DE2302-42CC-4950-A50D-BC31ABBCEA26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8A23EF3D-BDE5-40B4-8BD8-5E049EDAC092}" type="pres">
      <dgm:prSet presAssocID="{65DE2302-42CC-4950-A50D-BC31ABBCEA2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BDA86B00-A254-4B51-93C9-3ED5FC33CE14}" srcId="{8A6F9932-BB0A-45CA-A372-52806C5CB4D1}" destId="{65DE2302-42CC-4950-A50D-BC31ABBCEA26}" srcOrd="2" destOrd="0" parTransId="{64BFF1FD-6F33-43CB-9D8E-E42258BE0383}" sibTransId="{A280DF44-5165-49FC-A737-782DBF18EB00}"/>
    <dgm:cxn modelId="{8D6ECE0B-C790-4EB5-84FB-7E6087010421}" type="presOf" srcId="{20B8E947-B814-4BB6-8B74-C44A5EF1D791}" destId="{CB9BAE42-9AF6-46FB-A617-E166CF8AC651}" srcOrd="0" destOrd="0" presId="urn:microsoft.com/office/officeart/2005/8/layout/radial2"/>
    <dgm:cxn modelId="{0979BF13-A8FE-42B1-ABFE-222CC3707CF4}" type="presOf" srcId="{62479A91-F841-468E-B241-12E3727DC109}" destId="{5C5C5CF1-4ED3-4C73-9C29-FD46264069D0}" srcOrd="0" destOrd="0" presId="urn:microsoft.com/office/officeart/2005/8/layout/radial2"/>
    <dgm:cxn modelId="{28A83E25-19AA-4E12-BE08-93C9801D563E}" srcId="{EDBF3194-128C-45AF-90EC-B53D459720A7}" destId="{358E8BEA-73A8-4D78-9F90-6C2A29ACEC6F}" srcOrd="0" destOrd="0" parTransId="{62C9C3DC-FE82-4449-AB0C-C96B45FEEC14}" sibTransId="{CA642DB9-4710-4975-897E-FF6D3090EDAA}"/>
    <dgm:cxn modelId="{BC33863A-10F2-45B4-85B1-BAA3BB1F9881}" srcId="{65DE2302-42CC-4950-A50D-BC31ABBCEA26}" destId="{78E6C5DC-E88D-41BF-9AD7-0C1E5612529B}" srcOrd="1" destOrd="0" parTransId="{BCF08293-1BDD-4F0C-849C-6B98128F316F}" sibTransId="{6E4DC673-D1B5-4B7E-B172-9124093FE298}"/>
    <dgm:cxn modelId="{4BEFF53E-DD2B-4D34-B94B-8E1B6BE6562C}" type="presOf" srcId="{C4D520D7-561C-4DCC-A5D6-B4573B96F1D7}" destId="{1C3AC84B-CB43-4C2F-8197-DE94C6F45BAC}" srcOrd="0" destOrd="1" presId="urn:microsoft.com/office/officeart/2005/8/layout/radial2"/>
    <dgm:cxn modelId="{4EC05D5B-CAF2-4E9B-9441-A28A4ABC745A}" type="presOf" srcId="{65DE2302-42CC-4950-A50D-BC31ABBCEA26}" destId="{0F0D66C9-2F47-4974-B792-FE0128B0D3E6}" srcOrd="0" destOrd="0" presId="urn:microsoft.com/office/officeart/2005/8/layout/radial2"/>
    <dgm:cxn modelId="{63110B4A-DF2F-4908-8DC0-488446854824}" type="presOf" srcId="{688AA3EB-8A76-40BE-83F8-E923E5F70A89}" destId="{59536BAF-0245-407F-B8F0-C254050F6F2E}" srcOrd="0" destOrd="0" presId="urn:microsoft.com/office/officeart/2005/8/layout/radial2"/>
    <dgm:cxn modelId="{0921966C-F168-458A-81F0-8F02F72A2462}" type="presOf" srcId="{64BFF1FD-6F33-43CB-9D8E-E42258BE0383}" destId="{BBF3611B-6E18-49CA-A1EA-A9AE31A713A8}" srcOrd="0" destOrd="0" presId="urn:microsoft.com/office/officeart/2005/8/layout/radial2"/>
    <dgm:cxn modelId="{1754164E-923B-4AF2-9AA7-D6DEF6DF189C}" srcId="{62479A91-F841-468E-B241-12E3727DC109}" destId="{20B8E947-B814-4BB6-8B74-C44A5EF1D791}" srcOrd="0" destOrd="0" parTransId="{A29E5F12-9FDA-4740-9438-5499942D99D7}" sibTransId="{3A0BFCD8-20F3-464C-A0D4-6375917160B2}"/>
    <dgm:cxn modelId="{8393EE7E-F5FF-469C-B70F-31FF776559F5}" type="presOf" srcId="{7B7146EE-03B0-4C17-91C7-7CA130462A18}" destId="{CB9BAE42-9AF6-46FB-A617-E166CF8AC651}" srcOrd="0" destOrd="1" presId="urn:microsoft.com/office/officeart/2005/8/layout/radial2"/>
    <dgm:cxn modelId="{76BAB980-7BCE-4E01-9A5B-724C1A04E1CB}" type="presOf" srcId="{0C25BDEA-896A-43B0-8751-87C5A0DD0120}" destId="{8A23EF3D-BDE5-40B4-8BD8-5E049EDAC092}" srcOrd="0" destOrd="0" presId="urn:microsoft.com/office/officeart/2005/8/layout/radial2"/>
    <dgm:cxn modelId="{D43E7E82-812F-4994-A92C-9313A2C48CAF}" srcId="{62479A91-F841-468E-B241-12E3727DC109}" destId="{7B7146EE-03B0-4C17-91C7-7CA130462A18}" srcOrd="1" destOrd="0" parTransId="{84F0369F-C32C-4586-B639-96BFFA82E5B9}" sibTransId="{404E6AF9-3A1C-4A7F-90B2-3A2175E7B500}"/>
    <dgm:cxn modelId="{40A88F87-6C48-400C-AD95-3BB85782473A}" srcId="{65DE2302-42CC-4950-A50D-BC31ABBCEA26}" destId="{0C25BDEA-896A-43B0-8751-87C5A0DD0120}" srcOrd="0" destOrd="0" parTransId="{D828629B-C093-4F4D-AF0A-A4D524C0BDD2}" sibTransId="{1134F347-447A-43E0-9D31-1505F94DF93D}"/>
    <dgm:cxn modelId="{46ADF9B2-3ABB-4445-AB05-AA96307846E9}" type="presOf" srcId="{8A6F9932-BB0A-45CA-A372-52806C5CB4D1}" destId="{7FA4A203-ECF8-4672-9FFB-958DDDE8E881}" srcOrd="0" destOrd="0" presId="urn:microsoft.com/office/officeart/2005/8/layout/radial2"/>
    <dgm:cxn modelId="{0334CCB9-0B08-433C-8BE8-3ACB91EB4EBF}" srcId="{EDBF3194-128C-45AF-90EC-B53D459720A7}" destId="{C4D520D7-561C-4DCC-A5D6-B4573B96F1D7}" srcOrd="1" destOrd="0" parTransId="{24DB7CF9-2C2E-4CEE-9B0A-A3FCFFECB5DA}" sibTransId="{150626A4-B48F-47A0-BE6E-1DBD2F975616}"/>
    <dgm:cxn modelId="{F49457C4-EA7C-4BCF-B612-A18AC9C48472}" type="presOf" srcId="{EDBF3194-128C-45AF-90EC-B53D459720A7}" destId="{ECC56913-5EF7-4717-92C1-F359CF054E22}" srcOrd="0" destOrd="0" presId="urn:microsoft.com/office/officeart/2005/8/layout/radial2"/>
    <dgm:cxn modelId="{8F39DCC4-B780-4355-AE82-7ED653BC7C4B}" type="presOf" srcId="{1BC516FF-4C0B-4614-B09D-A57B8FF6F20D}" destId="{D2A832B5-7EE3-4A37-8173-64F267AF39BE}" srcOrd="0" destOrd="0" presId="urn:microsoft.com/office/officeart/2005/8/layout/radial2"/>
    <dgm:cxn modelId="{6330B3C5-FD83-4875-9B4C-8465EE930D29}" type="presOf" srcId="{358E8BEA-73A8-4D78-9F90-6C2A29ACEC6F}" destId="{1C3AC84B-CB43-4C2F-8197-DE94C6F45BAC}" srcOrd="0" destOrd="0" presId="urn:microsoft.com/office/officeart/2005/8/layout/radial2"/>
    <dgm:cxn modelId="{84C88CE3-0C47-4D57-A474-00483810AEAB}" srcId="{8A6F9932-BB0A-45CA-A372-52806C5CB4D1}" destId="{EDBF3194-128C-45AF-90EC-B53D459720A7}" srcOrd="1" destOrd="0" parTransId="{1BC516FF-4C0B-4614-B09D-A57B8FF6F20D}" sibTransId="{80D4D3A2-1784-4978-9646-306951961615}"/>
    <dgm:cxn modelId="{AFA175ED-2D47-4EA7-9112-EF729FD0C210}" srcId="{8A6F9932-BB0A-45CA-A372-52806C5CB4D1}" destId="{62479A91-F841-468E-B241-12E3727DC109}" srcOrd="0" destOrd="0" parTransId="{688AA3EB-8A76-40BE-83F8-E923E5F70A89}" sibTransId="{8577BF28-9963-4130-A55C-A899B55631EC}"/>
    <dgm:cxn modelId="{5E0609F6-CCB2-4935-ABB2-1F278CD0F7AE}" type="presOf" srcId="{78E6C5DC-E88D-41BF-9AD7-0C1E5612529B}" destId="{8A23EF3D-BDE5-40B4-8BD8-5E049EDAC092}" srcOrd="0" destOrd="1" presId="urn:microsoft.com/office/officeart/2005/8/layout/radial2"/>
    <dgm:cxn modelId="{126CDEF9-109E-4AF6-93DB-79C1FD02DAB8}" type="presParOf" srcId="{7FA4A203-ECF8-4672-9FFB-958DDDE8E881}" destId="{7DA80862-E3DB-463F-928F-DA6AA4B551DC}" srcOrd="0" destOrd="0" presId="urn:microsoft.com/office/officeart/2005/8/layout/radial2"/>
    <dgm:cxn modelId="{F9981ECD-B64C-4A81-81D2-1C3BC586A9BC}" type="presParOf" srcId="{7DA80862-E3DB-463F-928F-DA6AA4B551DC}" destId="{694ABEB7-2B3F-4055-AB9E-6BB51B6FC41D}" srcOrd="0" destOrd="0" presId="urn:microsoft.com/office/officeart/2005/8/layout/radial2"/>
    <dgm:cxn modelId="{BE8DF047-FC04-42F9-ABDE-5C004436A3AE}" type="presParOf" srcId="{694ABEB7-2B3F-4055-AB9E-6BB51B6FC41D}" destId="{A0F8B696-BE14-4705-8D5C-E62AEC528475}" srcOrd="0" destOrd="0" presId="urn:microsoft.com/office/officeart/2005/8/layout/radial2"/>
    <dgm:cxn modelId="{A723DD69-D6BB-49E0-A611-229D9F54D7BF}" type="presParOf" srcId="{694ABEB7-2B3F-4055-AB9E-6BB51B6FC41D}" destId="{5D79E1C1-7CB5-47A5-ACCD-B3170FA4C513}" srcOrd="1" destOrd="0" presId="urn:microsoft.com/office/officeart/2005/8/layout/radial2"/>
    <dgm:cxn modelId="{0D3AE1B9-9ABE-4967-95E2-FE62B80C7C40}" type="presParOf" srcId="{7DA80862-E3DB-463F-928F-DA6AA4B551DC}" destId="{59536BAF-0245-407F-B8F0-C254050F6F2E}" srcOrd="1" destOrd="0" presId="urn:microsoft.com/office/officeart/2005/8/layout/radial2"/>
    <dgm:cxn modelId="{B965A25A-AC51-4988-A643-569767AB0CB9}" type="presParOf" srcId="{7DA80862-E3DB-463F-928F-DA6AA4B551DC}" destId="{F8F58576-D244-450F-BC5E-6F72893077B9}" srcOrd="2" destOrd="0" presId="urn:microsoft.com/office/officeart/2005/8/layout/radial2"/>
    <dgm:cxn modelId="{774BE820-843F-49C3-B8C7-4DFE7D80FC2D}" type="presParOf" srcId="{F8F58576-D244-450F-BC5E-6F72893077B9}" destId="{5C5C5CF1-4ED3-4C73-9C29-FD46264069D0}" srcOrd="0" destOrd="0" presId="urn:microsoft.com/office/officeart/2005/8/layout/radial2"/>
    <dgm:cxn modelId="{9ADF02C0-E939-4180-A0DE-CFE4907DE300}" type="presParOf" srcId="{F8F58576-D244-450F-BC5E-6F72893077B9}" destId="{CB9BAE42-9AF6-46FB-A617-E166CF8AC651}" srcOrd="1" destOrd="0" presId="urn:microsoft.com/office/officeart/2005/8/layout/radial2"/>
    <dgm:cxn modelId="{2B300C9F-DFD1-4FA2-BA91-595040EF1ED2}" type="presParOf" srcId="{7DA80862-E3DB-463F-928F-DA6AA4B551DC}" destId="{D2A832B5-7EE3-4A37-8173-64F267AF39BE}" srcOrd="3" destOrd="0" presId="urn:microsoft.com/office/officeart/2005/8/layout/radial2"/>
    <dgm:cxn modelId="{98526BF7-45BF-4F3B-A65C-8D7D60EAF9D7}" type="presParOf" srcId="{7DA80862-E3DB-463F-928F-DA6AA4B551DC}" destId="{AC37978F-C535-498C-BE59-D837172D772C}" srcOrd="4" destOrd="0" presId="urn:microsoft.com/office/officeart/2005/8/layout/radial2"/>
    <dgm:cxn modelId="{F81A47A9-1CB4-42AE-A563-3D200F12D7CB}" type="presParOf" srcId="{AC37978F-C535-498C-BE59-D837172D772C}" destId="{ECC56913-5EF7-4717-92C1-F359CF054E22}" srcOrd="0" destOrd="0" presId="urn:microsoft.com/office/officeart/2005/8/layout/radial2"/>
    <dgm:cxn modelId="{A957347E-5734-4225-ADFE-4D0725AFB151}" type="presParOf" srcId="{AC37978F-C535-498C-BE59-D837172D772C}" destId="{1C3AC84B-CB43-4C2F-8197-DE94C6F45BAC}" srcOrd="1" destOrd="0" presId="urn:microsoft.com/office/officeart/2005/8/layout/radial2"/>
    <dgm:cxn modelId="{52C69C9A-B54D-4C9A-B084-BCC2B1C093CB}" type="presParOf" srcId="{7DA80862-E3DB-463F-928F-DA6AA4B551DC}" destId="{BBF3611B-6E18-49CA-A1EA-A9AE31A713A8}" srcOrd="5" destOrd="0" presId="urn:microsoft.com/office/officeart/2005/8/layout/radial2"/>
    <dgm:cxn modelId="{3D2F9CAF-5941-4BA4-8E9D-02F8CE2E9AF9}" type="presParOf" srcId="{7DA80862-E3DB-463F-928F-DA6AA4B551DC}" destId="{5133D91A-3AA7-4044-883C-FBFCCE9BE0EE}" srcOrd="6" destOrd="0" presId="urn:microsoft.com/office/officeart/2005/8/layout/radial2"/>
    <dgm:cxn modelId="{A9AD2A81-3CD8-40A7-BEBF-136B449850F3}" type="presParOf" srcId="{5133D91A-3AA7-4044-883C-FBFCCE9BE0EE}" destId="{0F0D66C9-2F47-4974-B792-FE0128B0D3E6}" srcOrd="0" destOrd="0" presId="urn:microsoft.com/office/officeart/2005/8/layout/radial2"/>
    <dgm:cxn modelId="{1533CD41-B424-47A6-B450-375D95B7B9FF}" type="presParOf" srcId="{5133D91A-3AA7-4044-883C-FBFCCE9BE0EE}" destId="{8A23EF3D-BDE5-40B4-8BD8-5E049EDAC092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00E485-9200-4AFA-8C50-4D3594D8A6A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765510-F0E9-4746-A66F-6949938F29D9}">
      <dgm:prSet phldrT="[Text]"/>
      <dgm:spPr/>
      <dgm:t>
        <a:bodyPr/>
        <a:lstStyle/>
        <a:p>
          <a:r>
            <a:rPr lang="en-US" dirty="0" err="1"/>
            <a:t>analisis</a:t>
          </a:r>
          <a:endParaRPr lang="en-US" dirty="0"/>
        </a:p>
      </dgm:t>
    </dgm:pt>
    <dgm:pt modelId="{A6019C2C-1EED-413E-A20F-5BDFE2F84DAB}" type="parTrans" cxnId="{E2AB61FA-94E4-4432-A888-0028655CAF51}">
      <dgm:prSet/>
      <dgm:spPr/>
      <dgm:t>
        <a:bodyPr/>
        <a:lstStyle/>
        <a:p>
          <a:endParaRPr lang="en-US"/>
        </a:p>
      </dgm:t>
    </dgm:pt>
    <dgm:pt modelId="{E1DC3360-B590-4CFE-AA79-9972C0315EC4}" type="sibTrans" cxnId="{E2AB61FA-94E4-4432-A888-0028655CAF51}">
      <dgm:prSet/>
      <dgm:spPr/>
      <dgm:t>
        <a:bodyPr/>
        <a:lstStyle/>
        <a:p>
          <a:endParaRPr lang="en-US"/>
        </a:p>
      </dgm:t>
    </dgm:pt>
    <dgm:pt modelId="{AF534257-97D0-46B6-93A8-09C3B3353DCC}">
      <dgm:prSet phldrT="[Text]"/>
      <dgm:spPr/>
      <dgm:t>
        <a:bodyPr/>
        <a:lstStyle/>
        <a:p>
          <a:r>
            <a:rPr lang="en-US" dirty="0" err="1"/>
            <a:t>kualitatif</a:t>
          </a:r>
          <a:endParaRPr lang="en-US" dirty="0"/>
        </a:p>
      </dgm:t>
    </dgm:pt>
    <dgm:pt modelId="{21A42F2E-A48E-45CC-B4D6-3E7A24F7C255}" type="parTrans" cxnId="{D84027E9-91C1-4E9B-BD0D-BA31268595AC}">
      <dgm:prSet/>
      <dgm:spPr/>
      <dgm:t>
        <a:bodyPr/>
        <a:lstStyle/>
        <a:p>
          <a:endParaRPr lang="en-US"/>
        </a:p>
      </dgm:t>
    </dgm:pt>
    <dgm:pt modelId="{0D72FE7C-B3C7-43AA-9632-AB3831F6EBAF}" type="sibTrans" cxnId="{D84027E9-91C1-4E9B-BD0D-BA31268595AC}">
      <dgm:prSet/>
      <dgm:spPr/>
      <dgm:t>
        <a:bodyPr/>
        <a:lstStyle/>
        <a:p>
          <a:endParaRPr lang="en-US"/>
        </a:p>
      </dgm:t>
    </dgm:pt>
    <dgm:pt modelId="{1B2637A7-DB08-47D9-847E-349D8F498E65}">
      <dgm:prSet phldrT="[Text]"/>
      <dgm:spPr/>
      <dgm:t>
        <a:bodyPr/>
        <a:lstStyle/>
        <a:p>
          <a:r>
            <a:rPr lang="en-US" dirty="0" err="1"/>
            <a:t>kuantitatif</a:t>
          </a:r>
          <a:endParaRPr lang="en-US" dirty="0"/>
        </a:p>
      </dgm:t>
    </dgm:pt>
    <dgm:pt modelId="{40EA0EBD-2335-4936-AFF2-2518D6DA62E9}" type="parTrans" cxnId="{AEFFF11A-C994-47DE-AF01-D22762FD64B1}">
      <dgm:prSet/>
      <dgm:spPr/>
      <dgm:t>
        <a:bodyPr/>
        <a:lstStyle/>
        <a:p>
          <a:endParaRPr lang="en-US"/>
        </a:p>
      </dgm:t>
    </dgm:pt>
    <dgm:pt modelId="{528200B1-CC0E-447A-81C5-6DCF27A22686}" type="sibTrans" cxnId="{AEFFF11A-C994-47DE-AF01-D22762FD64B1}">
      <dgm:prSet/>
      <dgm:spPr/>
      <dgm:t>
        <a:bodyPr/>
        <a:lstStyle/>
        <a:p>
          <a:endParaRPr lang="en-US"/>
        </a:p>
      </dgm:t>
    </dgm:pt>
    <dgm:pt modelId="{1F6A54BC-2954-482D-8D04-72D19BED46ED}" type="pres">
      <dgm:prSet presAssocID="{1600E485-9200-4AFA-8C50-4D3594D8A6A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B678C87-ADA5-4ED9-8303-04F9EBE43230}" type="pres">
      <dgm:prSet presAssocID="{BB765510-F0E9-4746-A66F-6949938F29D9}" presName="hierRoot1" presStyleCnt="0">
        <dgm:presLayoutVars>
          <dgm:hierBranch val="init"/>
        </dgm:presLayoutVars>
      </dgm:prSet>
      <dgm:spPr/>
    </dgm:pt>
    <dgm:pt modelId="{1F0280FE-776E-495A-908D-437BEB00705B}" type="pres">
      <dgm:prSet presAssocID="{BB765510-F0E9-4746-A66F-6949938F29D9}" presName="rootComposite1" presStyleCnt="0"/>
      <dgm:spPr/>
    </dgm:pt>
    <dgm:pt modelId="{A20D1978-0F76-437D-AA20-07C20002B467}" type="pres">
      <dgm:prSet presAssocID="{BB765510-F0E9-4746-A66F-6949938F29D9}" presName="rootText1" presStyleLbl="node0" presStyleIdx="0" presStyleCnt="1" custScaleX="168200">
        <dgm:presLayoutVars>
          <dgm:chPref val="3"/>
        </dgm:presLayoutVars>
      </dgm:prSet>
      <dgm:spPr/>
    </dgm:pt>
    <dgm:pt modelId="{8FBC572A-FD40-47A2-A1AE-9C00FEDB96DD}" type="pres">
      <dgm:prSet presAssocID="{BB765510-F0E9-4746-A66F-6949938F29D9}" presName="rootConnector1" presStyleLbl="node1" presStyleIdx="0" presStyleCnt="0"/>
      <dgm:spPr/>
    </dgm:pt>
    <dgm:pt modelId="{58B52B27-FCCC-4D50-B242-82DA2FDBC4CD}" type="pres">
      <dgm:prSet presAssocID="{BB765510-F0E9-4746-A66F-6949938F29D9}" presName="hierChild2" presStyleCnt="0"/>
      <dgm:spPr/>
    </dgm:pt>
    <dgm:pt modelId="{BCF623F7-A373-420C-94CD-F1A288EE78AF}" type="pres">
      <dgm:prSet presAssocID="{21A42F2E-A48E-45CC-B4D6-3E7A24F7C255}" presName="Name37" presStyleLbl="parChTrans1D2" presStyleIdx="0" presStyleCnt="2"/>
      <dgm:spPr/>
    </dgm:pt>
    <dgm:pt modelId="{92EF307A-0CA1-463D-BA86-AB98D9DE2110}" type="pres">
      <dgm:prSet presAssocID="{AF534257-97D0-46B6-93A8-09C3B3353DCC}" presName="hierRoot2" presStyleCnt="0">
        <dgm:presLayoutVars>
          <dgm:hierBranch val="init"/>
        </dgm:presLayoutVars>
      </dgm:prSet>
      <dgm:spPr/>
    </dgm:pt>
    <dgm:pt modelId="{6B465928-AF1E-4817-B056-ED0731EAE4DE}" type="pres">
      <dgm:prSet presAssocID="{AF534257-97D0-46B6-93A8-09C3B3353DCC}" presName="rootComposite" presStyleCnt="0"/>
      <dgm:spPr/>
    </dgm:pt>
    <dgm:pt modelId="{E42AD141-62E4-47CE-91CE-120B71A42BBF}" type="pres">
      <dgm:prSet presAssocID="{AF534257-97D0-46B6-93A8-09C3B3353DCC}" presName="rootText" presStyleLbl="node2" presStyleIdx="0" presStyleCnt="2" custScaleX="160362">
        <dgm:presLayoutVars>
          <dgm:chPref val="3"/>
        </dgm:presLayoutVars>
      </dgm:prSet>
      <dgm:spPr/>
    </dgm:pt>
    <dgm:pt modelId="{8C7F6014-62FA-4163-A1E9-93B55EBBAEF8}" type="pres">
      <dgm:prSet presAssocID="{AF534257-97D0-46B6-93A8-09C3B3353DCC}" presName="rootConnector" presStyleLbl="node2" presStyleIdx="0" presStyleCnt="2"/>
      <dgm:spPr/>
    </dgm:pt>
    <dgm:pt modelId="{9EBCB855-B89C-46AB-ABF1-1118DF203E0A}" type="pres">
      <dgm:prSet presAssocID="{AF534257-97D0-46B6-93A8-09C3B3353DCC}" presName="hierChild4" presStyleCnt="0"/>
      <dgm:spPr/>
    </dgm:pt>
    <dgm:pt modelId="{B0B0B4F7-8E81-4AFD-BBFF-35D5605B087E}" type="pres">
      <dgm:prSet presAssocID="{AF534257-97D0-46B6-93A8-09C3B3353DCC}" presName="hierChild5" presStyleCnt="0"/>
      <dgm:spPr/>
    </dgm:pt>
    <dgm:pt modelId="{BBACBB1D-1113-4804-A573-A257CF8D719E}" type="pres">
      <dgm:prSet presAssocID="{40EA0EBD-2335-4936-AFF2-2518D6DA62E9}" presName="Name37" presStyleLbl="parChTrans1D2" presStyleIdx="1" presStyleCnt="2"/>
      <dgm:spPr/>
    </dgm:pt>
    <dgm:pt modelId="{C2AE1400-71F8-4B14-8611-A05652D821C0}" type="pres">
      <dgm:prSet presAssocID="{1B2637A7-DB08-47D9-847E-349D8F498E65}" presName="hierRoot2" presStyleCnt="0">
        <dgm:presLayoutVars>
          <dgm:hierBranch val="init"/>
        </dgm:presLayoutVars>
      </dgm:prSet>
      <dgm:spPr/>
    </dgm:pt>
    <dgm:pt modelId="{F98D95DC-3FDE-44D4-807A-0A6FD194F147}" type="pres">
      <dgm:prSet presAssocID="{1B2637A7-DB08-47D9-847E-349D8F498E65}" presName="rootComposite" presStyleCnt="0"/>
      <dgm:spPr/>
    </dgm:pt>
    <dgm:pt modelId="{C4BBE6EC-41AE-4A1C-BAE8-CE6B9DB4B5C7}" type="pres">
      <dgm:prSet presAssocID="{1B2637A7-DB08-47D9-847E-349D8F498E65}" presName="rootText" presStyleLbl="node2" presStyleIdx="1" presStyleCnt="2" custScaleX="142547">
        <dgm:presLayoutVars>
          <dgm:chPref val="3"/>
        </dgm:presLayoutVars>
      </dgm:prSet>
      <dgm:spPr/>
    </dgm:pt>
    <dgm:pt modelId="{97336E38-3176-47DA-93F7-861163F49F28}" type="pres">
      <dgm:prSet presAssocID="{1B2637A7-DB08-47D9-847E-349D8F498E65}" presName="rootConnector" presStyleLbl="node2" presStyleIdx="1" presStyleCnt="2"/>
      <dgm:spPr/>
    </dgm:pt>
    <dgm:pt modelId="{7C8A8B86-B77C-443E-B3A5-E13D7A13E616}" type="pres">
      <dgm:prSet presAssocID="{1B2637A7-DB08-47D9-847E-349D8F498E65}" presName="hierChild4" presStyleCnt="0"/>
      <dgm:spPr/>
    </dgm:pt>
    <dgm:pt modelId="{1CE44A3E-D496-4FD2-964E-A14EE1D23A45}" type="pres">
      <dgm:prSet presAssocID="{1B2637A7-DB08-47D9-847E-349D8F498E65}" presName="hierChild5" presStyleCnt="0"/>
      <dgm:spPr/>
    </dgm:pt>
    <dgm:pt modelId="{7FB77B0A-A4AB-4BC7-A104-8615DC88F7E8}" type="pres">
      <dgm:prSet presAssocID="{BB765510-F0E9-4746-A66F-6949938F29D9}" presName="hierChild3" presStyleCnt="0"/>
      <dgm:spPr/>
    </dgm:pt>
  </dgm:ptLst>
  <dgm:cxnLst>
    <dgm:cxn modelId="{AEFFF11A-C994-47DE-AF01-D22762FD64B1}" srcId="{BB765510-F0E9-4746-A66F-6949938F29D9}" destId="{1B2637A7-DB08-47D9-847E-349D8F498E65}" srcOrd="1" destOrd="0" parTransId="{40EA0EBD-2335-4936-AFF2-2518D6DA62E9}" sibTransId="{528200B1-CC0E-447A-81C5-6DCF27A22686}"/>
    <dgm:cxn modelId="{1118A243-7155-43CC-A8E1-47323000F2F2}" type="presOf" srcId="{1B2637A7-DB08-47D9-847E-349D8F498E65}" destId="{97336E38-3176-47DA-93F7-861163F49F28}" srcOrd="1" destOrd="0" presId="urn:microsoft.com/office/officeart/2005/8/layout/orgChart1"/>
    <dgm:cxn modelId="{998D5E44-FDC3-4152-9840-44865E1DD903}" type="presOf" srcId="{BB765510-F0E9-4746-A66F-6949938F29D9}" destId="{8FBC572A-FD40-47A2-A1AE-9C00FEDB96DD}" srcOrd="1" destOrd="0" presId="urn:microsoft.com/office/officeart/2005/8/layout/orgChart1"/>
    <dgm:cxn modelId="{98563C90-5F74-4CF2-B15B-93B7FD6D2F7D}" type="presOf" srcId="{40EA0EBD-2335-4936-AFF2-2518D6DA62E9}" destId="{BBACBB1D-1113-4804-A573-A257CF8D719E}" srcOrd="0" destOrd="0" presId="urn:microsoft.com/office/officeart/2005/8/layout/orgChart1"/>
    <dgm:cxn modelId="{BF1D9C9C-55F3-4474-8E4B-0C6A2C4D7406}" type="presOf" srcId="{AF534257-97D0-46B6-93A8-09C3B3353DCC}" destId="{E42AD141-62E4-47CE-91CE-120B71A42BBF}" srcOrd="0" destOrd="0" presId="urn:microsoft.com/office/officeart/2005/8/layout/orgChart1"/>
    <dgm:cxn modelId="{90C841AE-D599-4264-8FB5-4710B13AEF11}" type="presOf" srcId="{AF534257-97D0-46B6-93A8-09C3B3353DCC}" destId="{8C7F6014-62FA-4163-A1E9-93B55EBBAEF8}" srcOrd="1" destOrd="0" presId="urn:microsoft.com/office/officeart/2005/8/layout/orgChart1"/>
    <dgm:cxn modelId="{9E4A37B7-85F4-4FFC-A49E-5EC9EFD3D134}" type="presOf" srcId="{1B2637A7-DB08-47D9-847E-349D8F498E65}" destId="{C4BBE6EC-41AE-4A1C-BAE8-CE6B9DB4B5C7}" srcOrd="0" destOrd="0" presId="urn:microsoft.com/office/officeart/2005/8/layout/orgChart1"/>
    <dgm:cxn modelId="{A13FEFBF-8026-494B-ABDD-7977D0445A73}" type="presOf" srcId="{BB765510-F0E9-4746-A66F-6949938F29D9}" destId="{A20D1978-0F76-437D-AA20-07C20002B467}" srcOrd="0" destOrd="0" presId="urn:microsoft.com/office/officeart/2005/8/layout/orgChart1"/>
    <dgm:cxn modelId="{E9CE8BCA-6C9B-48F3-8156-EF12DA8AFE77}" type="presOf" srcId="{21A42F2E-A48E-45CC-B4D6-3E7A24F7C255}" destId="{BCF623F7-A373-420C-94CD-F1A288EE78AF}" srcOrd="0" destOrd="0" presId="urn:microsoft.com/office/officeart/2005/8/layout/orgChart1"/>
    <dgm:cxn modelId="{D84027E9-91C1-4E9B-BD0D-BA31268595AC}" srcId="{BB765510-F0E9-4746-A66F-6949938F29D9}" destId="{AF534257-97D0-46B6-93A8-09C3B3353DCC}" srcOrd="0" destOrd="0" parTransId="{21A42F2E-A48E-45CC-B4D6-3E7A24F7C255}" sibTransId="{0D72FE7C-B3C7-43AA-9632-AB3831F6EBAF}"/>
    <dgm:cxn modelId="{07F465F5-A866-4A26-9051-0E187CAD02FF}" type="presOf" srcId="{1600E485-9200-4AFA-8C50-4D3594D8A6A8}" destId="{1F6A54BC-2954-482D-8D04-72D19BED46ED}" srcOrd="0" destOrd="0" presId="urn:microsoft.com/office/officeart/2005/8/layout/orgChart1"/>
    <dgm:cxn modelId="{E2AB61FA-94E4-4432-A888-0028655CAF51}" srcId="{1600E485-9200-4AFA-8C50-4D3594D8A6A8}" destId="{BB765510-F0E9-4746-A66F-6949938F29D9}" srcOrd="0" destOrd="0" parTransId="{A6019C2C-1EED-413E-A20F-5BDFE2F84DAB}" sibTransId="{E1DC3360-B590-4CFE-AA79-9972C0315EC4}"/>
    <dgm:cxn modelId="{6C35FF50-DF2C-4080-B5C2-24F2C33D84FC}" type="presParOf" srcId="{1F6A54BC-2954-482D-8D04-72D19BED46ED}" destId="{6B678C87-ADA5-4ED9-8303-04F9EBE43230}" srcOrd="0" destOrd="0" presId="urn:microsoft.com/office/officeart/2005/8/layout/orgChart1"/>
    <dgm:cxn modelId="{AD6E8524-CFD0-43CE-9120-1ADAA0B0AF90}" type="presParOf" srcId="{6B678C87-ADA5-4ED9-8303-04F9EBE43230}" destId="{1F0280FE-776E-495A-908D-437BEB00705B}" srcOrd="0" destOrd="0" presId="urn:microsoft.com/office/officeart/2005/8/layout/orgChart1"/>
    <dgm:cxn modelId="{1F2717E0-97F3-4521-B356-20843D32FFA2}" type="presParOf" srcId="{1F0280FE-776E-495A-908D-437BEB00705B}" destId="{A20D1978-0F76-437D-AA20-07C20002B467}" srcOrd="0" destOrd="0" presId="urn:microsoft.com/office/officeart/2005/8/layout/orgChart1"/>
    <dgm:cxn modelId="{E25423E4-161C-400A-82E2-43E0A953ADC5}" type="presParOf" srcId="{1F0280FE-776E-495A-908D-437BEB00705B}" destId="{8FBC572A-FD40-47A2-A1AE-9C00FEDB96DD}" srcOrd="1" destOrd="0" presId="urn:microsoft.com/office/officeart/2005/8/layout/orgChart1"/>
    <dgm:cxn modelId="{46CF7D3E-A895-48A7-BCAA-1E6CCC6D3C61}" type="presParOf" srcId="{6B678C87-ADA5-4ED9-8303-04F9EBE43230}" destId="{58B52B27-FCCC-4D50-B242-82DA2FDBC4CD}" srcOrd="1" destOrd="0" presId="urn:microsoft.com/office/officeart/2005/8/layout/orgChart1"/>
    <dgm:cxn modelId="{51FBC5EF-D869-4AE6-A489-1537BDDEF212}" type="presParOf" srcId="{58B52B27-FCCC-4D50-B242-82DA2FDBC4CD}" destId="{BCF623F7-A373-420C-94CD-F1A288EE78AF}" srcOrd="0" destOrd="0" presId="urn:microsoft.com/office/officeart/2005/8/layout/orgChart1"/>
    <dgm:cxn modelId="{1C77C267-9642-4224-A0C4-E02027228489}" type="presParOf" srcId="{58B52B27-FCCC-4D50-B242-82DA2FDBC4CD}" destId="{92EF307A-0CA1-463D-BA86-AB98D9DE2110}" srcOrd="1" destOrd="0" presId="urn:microsoft.com/office/officeart/2005/8/layout/orgChart1"/>
    <dgm:cxn modelId="{21882A43-C096-4B4A-8BEE-A724892AB50E}" type="presParOf" srcId="{92EF307A-0CA1-463D-BA86-AB98D9DE2110}" destId="{6B465928-AF1E-4817-B056-ED0731EAE4DE}" srcOrd="0" destOrd="0" presId="urn:microsoft.com/office/officeart/2005/8/layout/orgChart1"/>
    <dgm:cxn modelId="{AF5EDCCB-C8A7-4AB0-BCB2-5898D4805288}" type="presParOf" srcId="{6B465928-AF1E-4817-B056-ED0731EAE4DE}" destId="{E42AD141-62E4-47CE-91CE-120B71A42BBF}" srcOrd="0" destOrd="0" presId="urn:microsoft.com/office/officeart/2005/8/layout/orgChart1"/>
    <dgm:cxn modelId="{2FE4F811-EB69-4959-A211-083B137F7B23}" type="presParOf" srcId="{6B465928-AF1E-4817-B056-ED0731EAE4DE}" destId="{8C7F6014-62FA-4163-A1E9-93B55EBBAEF8}" srcOrd="1" destOrd="0" presId="urn:microsoft.com/office/officeart/2005/8/layout/orgChart1"/>
    <dgm:cxn modelId="{10DD65F9-E118-449A-B26B-841640739F28}" type="presParOf" srcId="{92EF307A-0CA1-463D-BA86-AB98D9DE2110}" destId="{9EBCB855-B89C-46AB-ABF1-1118DF203E0A}" srcOrd="1" destOrd="0" presId="urn:microsoft.com/office/officeart/2005/8/layout/orgChart1"/>
    <dgm:cxn modelId="{10BE4EDF-81F9-4A4C-BE1F-CD86B33A21F6}" type="presParOf" srcId="{92EF307A-0CA1-463D-BA86-AB98D9DE2110}" destId="{B0B0B4F7-8E81-4AFD-BBFF-35D5605B087E}" srcOrd="2" destOrd="0" presId="urn:microsoft.com/office/officeart/2005/8/layout/orgChart1"/>
    <dgm:cxn modelId="{6D749367-BC6F-4B0A-9300-8ED5CA69E176}" type="presParOf" srcId="{58B52B27-FCCC-4D50-B242-82DA2FDBC4CD}" destId="{BBACBB1D-1113-4804-A573-A257CF8D719E}" srcOrd="2" destOrd="0" presId="urn:microsoft.com/office/officeart/2005/8/layout/orgChart1"/>
    <dgm:cxn modelId="{90E68840-8B33-492D-9DD4-7D57A4FAD3D9}" type="presParOf" srcId="{58B52B27-FCCC-4D50-B242-82DA2FDBC4CD}" destId="{C2AE1400-71F8-4B14-8611-A05652D821C0}" srcOrd="3" destOrd="0" presId="urn:microsoft.com/office/officeart/2005/8/layout/orgChart1"/>
    <dgm:cxn modelId="{D54B5C64-B155-46F5-847E-D1D82DDC6B87}" type="presParOf" srcId="{C2AE1400-71F8-4B14-8611-A05652D821C0}" destId="{F98D95DC-3FDE-44D4-807A-0A6FD194F147}" srcOrd="0" destOrd="0" presId="urn:microsoft.com/office/officeart/2005/8/layout/orgChart1"/>
    <dgm:cxn modelId="{D02985AC-E324-43E1-AA31-A54CDC7A8195}" type="presParOf" srcId="{F98D95DC-3FDE-44D4-807A-0A6FD194F147}" destId="{C4BBE6EC-41AE-4A1C-BAE8-CE6B9DB4B5C7}" srcOrd="0" destOrd="0" presId="urn:microsoft.com/office/officeart/2005/8/layout/orgChart1"/>
    <dgm:cxn modelId="{068BB446-F418-44A4-9172-CE8C4365705B}" type="presParOf" srcId="{F98D95DC-3FDE-44D4-807A-0A6FD194F147}" destId="{97336E38-3176-47DA-93F7-861163F49F28}" srcOrd="1" destOrd="0" presId="urn:microsoft.com/office/officeart/2005/8/layout/orgChart1"/>
    <dgm:cxn modelId="{723E44E1-8FB9-4D4A-8AEE-600C48C874CA}" type="presParOf" srcId="{C2AE1400-71F8-4B14-8611-A05652D821C0}" destId="{7C8A8B86-B77C-443E-B3A5-E13D7A13E616}" srcOrd="1" destOrd="0" presId="urn:microsoft.com/office/officeart/2005/8/layout/orgChart1"/>
    <dgm:cxn modelId="{EC9C678C-C237-4AD4-9E3F-0DA58C375982}" type="presParOf" srcId="{C2AE1400-71F8-4B14-8611-A05652D821C0}" destId="{1CE44A3E-D496-4FD2-964E-A14EE1D23A45}" srcOrd="2" destOrd="0" presId="urn:microsoft.com/office/officeart/2005/8/layout/orgChart1"/>
    <dgm:cxn modelId="{B76003A2-E372-4748-B7E4-AB1133D7D119}" type="presParOf" srcId="{6B678C87-ADA5-4ED9-8303-04F9EBE43230}" destId="{7FB77B0A-A4AB-4BC7-A104-8615DC88F7E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F53337-1DA9-4527-9167-6AD3F554F4B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8439F2-E141-4C85-838A-32FE19C469C1}">
      <dgm:prSet phldrT="[Text]" custT="1"/>
      <dgm:spPr/>
      <dgm:t>
        <a:bodyPr/>
        <a:lstStyle/>
        <a:p>
          <a:r>
            <a:rPr lang="en-US" sz="2000" b="1" dirty="0" err="1"/>
            <a:t>Analisis</a:t>
          </a:r>
          <a:r>
            <a:rPr lang="en-US" sz="2000" b="1" dirty="0"/>
            <a:t> </a:t>
          </a:r>
          <a:r>
            <a:rPr lang="en-US" sz="2000" b="1" dirty="0" err="1"/>
            <a:t>kuantitatif</a:t>
          </a:r>
          <a:endParaRPr lang="en-US" sz="2000" b="1" dirty="0"/>
        </a:p>
      </dgm:t>
    </dgm:pt>
    <dgm:pt modelId="{4F33F5DC-DE39-46E2-B332-E3E5AA7C2892}" type="parTrans" cxnId="{B0B9CB81-241D-4286-AD58-BCC9F9BDCE89}">
      <dgm:prSet/>
      <dgm:spPr/>
      <dgm:t>
        <a:bodyPr/>
        <a:lstStyle/>
        <a:p>
          <a:endParaRPr lang="en-US"/>
        </a:p>
      </dgm:t>
    </dgm:pt>
    <dgm:pt modelId="{0F0961EA-1E87-4998-9F4A-E611F4E4998A}" type="sibTrans" cxnId="{B0B9CB81-241D-4286-AD58-BCC9F9BDCE89}">
      <dgm:prSet/>
      <dgm:spPr/>
      <dgm:t>
        <a:bodyPr/>
        <a:lstStyle/>
        <a:p>
          <a:endParaRPr lang="en-US"/>
        </a:p>
      </dgm:t>
    </dgm:pt>
    <dgm:pt modelId="{93FB7078-7FB1-413E-9082-142172E0B637}">
      <dgm:prSet phldrT="[Text]" custT="1"/>
      <dgm:spPr/>
      <dgm:t>
        <a:bodyPr/>
        <a:lstStyle/>
        <a:p>
          <a:r>
            <a:rPr lang="en-US" sz="2000" b="1" dirty="0" err="1"/>
            <a:t>Klasik</a:t>
          </a:r>
          <a:endParaRPr lang="en-US" sz="2000" b="1" dirty="0"/>
        </a:p>
      </dgm:t>
    </dgm:pt>
    <dgm:pt modelId="{5D97560A-4CCB-40E3-88F9-5186AC99D35B}" type="parTrans" cxnId="{2D9B9212-F25C-47A3-803E-794E464F7236}">
      <dgm:prSet/>
      <dgm:spPr/>
      <dgm:t>
        <a:bodyPr/>
        <a:lstStyle/>
        <a:p>
          <a:endParaRPr lang="en-US"/>
        </a:p>
      </dgm:t>
    </dgm:pt>
    <dgm:pt modelId="{AE8DA609-8D6E-47DA-81A7-D404D29ED457}" type="sibTrans" cxnId="{2D9B9212-F25C-47A3-803E-794E464F7236}">
      <dgm:prSet/>
      <dgm:spPr/>
      <dgm:t>
        <a:bodyPr/>
        <a:lstStyle/>
        <a:p>
          <a:endParaRPr lang="en-US"/>
        </a:p>
      </dgm:t>
    </dgm:pt>
    <dgm:pt modelId="{DE6BAA0C-A1D6-4E12-946B-45610A2F09CF}">
      <dgm:prSet phldrT="[Text]" custT="1"/>
      <dgm:spPr/>
      <dgm:t>
        <a:bodyPr/>
        <a:lstStyle/>
        <a:p>
          <a:r>
            <a:rPr lang="en-US" sz="2000" dirty="0" err="1"/>
            <a:t>Gravimetri</a:t>
          </a:r>
          <a:endParaRPr lang="en-US" sz="2000" dirty="0"/>
        </a:p>
      </dgm:t>
    </dgm:pt>
    <dgm:pt modelId="{66C0424D-D71F-43F6-B436-4536BD6E7068}" type="parTrans" cxnId="{B18A5543-6550-4DB4-B39D-73576BF1C2DC}">
      <dgm:prSet/>
      <dgm:spPr/>
      <dgm:t>
        <a:bodyPr/>
        <a:lstStyle/>
        <a:p>
          <a:endParaRPr lang="en-US"/>
        </a:p>
      </dgm:t>
    </dgm:pt>
    <dgm:pt modelId="{1F9433E0-5667-4372-A4AF-2B1A695E2AFB}" type="sibTrans" cxnId="{B18A5543-6550-4DB4-B39D-73576BF1C2DC}">
      <dgm:prSet/>
      <dgm:spPr/>
      <dgm:t>
        <a:bodyPr/>
        <a:lstStyle/>
        <a:p>
          <a:endParaRPr lang="en-US"/>
        </a:p>
      </dgm:t>
    </dgm:pt>
    <dgm:pt modelId="{6BF0735B-3052-40D5-8FEB-37473563BFBB}">
      <dgm:prSet phldrT="[Text]" custT="1"/>
      <dgm:spPr/>
      <dgm:t>
        <a:bodyPr/>
        <a:lstStyle/>
        <a:p>
          <a:r>
            <a:rPr lang="en-US" sz="2000" dirty="0" err="1"/>
            <a:t>Titrasi</a:t>
          </a:r>
          <a:endParaRPr lang="en-US" sz="2000" dirty="0"/>
        </a:p>
      </dgm:t>
    </dgm:pt>
    <dgm:pt modelId="{08690DAA-AB02-43BC-B57B-4E02D1092C45}" type="parTrans" cxnId="{4902291C-2D33-4098-85CF-5099304D9153}">
      <dgm:prSet/>
      <dgm:spPr/>
      <dgm:t>
        <a:bodyPr/>
        <a:lstStyle/>
        <a:p>
          <a:endParaRPr lang="en-US"/>
        </a:p>
      </dgm:t>
    </dgm:pt>
    <dgm:pt modelId="{733EDEB4-C533-4766-B877-CA8019996A9E}" type="sibTrans" cxnId="{4902291C-2D33-4098-85CF-5099304D9153}">
      <dgm:prSet/>
      <dgm:spPr/>
      <dgm:t>
        <a:bodyPr/>
        <a:lstStyle/>
        <a:p>
          <a:endParaRPr lang="en-US"/>
        </a:p>
      </dgm:t>
    </dgm:pt>
    <dgm:pt modelId="{3AC741FF-518F-46F3-8430-8BF666293906}">
      <dgm:prSet phldrT="[Text]" custT="1"/>
      <dgm:spPr/>
      <dgm:t>
        <a:bodyPr/>
        <a:lstStyle/>
        <a:p>
          <a:r>
            <a:rPr lang="en-US" sz="2000" dirty="0"/>
            <a:t>Modern</a:t>
          </a:r>
        </a:p>
      </dgm:t>
    </dgm:pt>
    <dgm:pt modelId="{4E2EC930-8DBA-42FD-9683-AADC9D6ECE3E}" type="parTrans" cxnId="{8AA5D80C-FE41-48CB-9FD8-8F05C0C57134}">
      <dgm:prSet/>
      <dgm:spPr/>
      <dgm:t>
        <a:bodyPr/>
        <a:lstStyle/>
        <a:p>
          <a:endParaRPr lang="en-US"/>
        </a:p>
      </dgm:t>
    </dgm:pt>
    <dgm:pt modelId="{A7089722-5646-42E3-A58E-B71AF60614E3}" type="sibTrans" cxnId="{8AA5D80C-FE41-48CB-9FD8-8F05C0C57134}">
      <dgm:prSet/>
      <dgm:spPr/>
      <dgm:t>
        <a:bodyPr/>
        <a:lstStyle/>
        <a:p>
          <a:endParaRPr lang="en-US"/>
        </a:p>
      </dgm:t>
    </dgm:pt>
    <dgm:pt modelId="{4F5578BD-051D-4812-99DF-712AB3CA522E}">
      <dgm:prSet phldrT="[Text]" custT="1"/>
      <dgm:spPr/>
      <dgm:t>
        <a:bodyPr/>
        <a:lstStyle/>
        <a:p>
          <a:r>
            <a:rPr lang="en-US" sz="2000" dirty="0" err="1"/>
            <a:t>Spektro</a:t>
          </a:r>
          <a:r>
            <a:rPr lang="en-US" sz="2000" dirty="0"/>
            <a:t> UV-VIS</a:t>
          </a:r>
        </a:p>
      </dgm:t>
    </dgm:pt>
    <dgm:pt modelId="{3B806E63-7BDD-44B0-9C99-F6F7020293DD}" type="parTrans" cxnId="{849D72CC-CD75-4EBD-8C6A-B48B1AB7B12A}">
      <dgm:prSet/>
      <dgm:spPr/>
      <dgm:t>
        <a:bodyPr/>
        <a:lstStyle/>
        <a:p>
          <a:endParaRPr lang="en-US"/>
        </a:p>
      </dgm:t>
    </dgm:pt>
    <dgm:pt modelId="{40A400DA-A889-4621-BA68-D235F2AFD99E}" type="sibTrans" cxnId="{849D72CC-CD75-4EBD-8C6A-B48B1AB7B12A}">
      <dgm:prSet/>
      <dgm:spPr/>
      <dgm:t>
        <a:bodyPr/>
        <a:lstStyle/>
        <a:p>
          <a:endParaRPr lang="en-US"/>
        </a:p>
      </dgm:t>
    </dgm:pt>
    <dgm:pt modelId="{C743D5EF-D7D5-4E94-942F-1CA822C4C97A}">
      <dgm:prSet phldrT="[Text]" custT="1"/>
      <dgm:spPr/>
      <dgm:t>
        <a:bodyPr/>
        <a:lstStyle/>
        <a:p>
          <a:r>
            <a:rPr lang="en-US" sz="2000" dirty="0" err="1"/>
            <a:t>Kromatografi</a:t>
          </a:r>
          <a:endParaRPr lang="en-US" sz="2000" dirty="0"/>
        </a:p>
      </dgm:t>
    </dgm:pt>
    <dgm:pt modelId="{60D9E9A7-3CAA-4F23-B3BF-67D127839C7A}" type="parTrans" cxnId="{3E5A5552-B75F-4B7F-BA82-D46EA3C5FB4F}">
      <dgm:prSet/>
      <dgm:spPr/>
      <dgm:t>
        <a:bodyPr/>
        <a:lstStyle/>
        <a:p>
          <a:endParaRPr lang="en-US"/>
        </a:p>
      </dgm:t>
    </dgm:pt>
    <dgm:pt modelId="{7E57BA43-6F2D-4A48-A948-43A05135DCDC}" type="sibTrans" cxnId="{3E5A5552-B75F-4B7F-BA82-D46EA3C5FB4F}">
      <dgm:prSet/>
      <dgm:spPr/>
      <dgm:t>
        <a:bodyPr/>
        <a:lstStyle/>
        <a:p>
          <a:endParaRPr lang="en-US"/>
        </a:p>
      </dgm:t>
    </dgm:pt>
    <dgm:pt modelId="{BABE7944-0E9D-45AB-BB0E-B9D181F36939}">
      <dgm:prSet phldrT="[Text]"/>
      <dgm:spPr/>
      <dgm:t>
        <a:bodyPr/>
        <a:lstStyle/>
        <a:p>
          <a:r>
            <a:rPr lang="en-US" dirty="0" err="1"/>
            <a:t>Elektro</a:t>
          </a:r>
          <a:r>
            <a:rPr lang="en-US" dirty="0"/>
            <a:t> Kimia</a:t>
          </a:r>
        </a:p>
      </dgm:t>
    </dgm:pt>
    <dgm:pt modelId="{C1A4D4A4-EF1B-4974-B167-7DED0CB524C6}" type="parTrans" cxnId="{E86D6CB7-4981-42FF-908B-507711EF2305}">
      <dgm:prSet/>
      <dgm:spPr/>
      <dgm:t>
        <a:bodyPr/>
        <a:lstStyle/>
        <a:p>
          <a:endParaRPr lang="en-US"/>
        </a:p>
      </dgm:t>
    </dgm:pt>
    <dgm:pt modelId="{252DA46E-B128-48F8-ABEF-E5994429E63A}" type="sibTrans" cxnId="{E86D6CB7-4981-42FF-908B-507711EF2305}">
      <dgm:prSet/>
      <dgm:spPr/>
      <dgm:t>
        <a:bodyPr/>
        <a:lstStyle/>
        <a:p>
          <a:endParaRPr lang="en-US"/>
        </a:p>
      </dgm:t>
    </dgm:pt>
    <dgm:pt modelId="{47C69F25-54A0-49E6-95AF-2EF7A2D54882}">
      <dgm:prSet phldrT="[Text]"/>
      <dgm:spPr/>
      <dgm:t>
        <a:bodyPr/>
        <a:lstStyle/>
        <a:p>
          <a:r>
            <a:rPr lang="en-US" dirty="0"/>
            <a:t>AAS</a:t>
          </a:r>
        </a:p>
      </dgm:t>
    </dgm:pt>
    <dgm:pt modelId="{27AD50F8-C8D1-44A0-8ACC-2B18DD44F1E0}" type="parTrans" cxnId="{B7713CC9-78A9-4026-B1B6-17EB3743FC71}">
      <dgm:prSet/>
      <dgm:spPr/>
      <dgm:t>
        <a:bodyPr/>
        <a:lstStyle/>
        <a:p>
          <a:endParaRPr lang="en-US"/>
        </a:p>
      </dgm:t>
    </dgm:pt>
    <dgm:pt modelId="{5EFF994A-2034-44FC-8856-02529E9C3CDB}" type="sibTrans" cxnId="{B7713CC9-78A9-4026-B1B6-17EB3743FC71}">
      <dgm:prSet/>
      <dgm:spPr/>
      <dgm:t>
        <a:bodyPr/>
        <a:lstStyle/>
        <a:p>
          <a:endParaRPr lang="en-US"/>
        </a:p>
      </dgm:t>
    </dgm:pt>
    <dgm:pt modelId="{4F4191BA-AAF1-4F7C-A44F-923C532B7AA4}" type="pres">
      <dgm:prSet presAssocID="{0BF53337-1DA9-4527-9167-6AD3F554F4B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E58BDA-0824-4320-B7BD-AA6EC39D77E9}" type="pres">
      <dgm:prSet presAssocID="{208439F2-E141-4C85-838A-32FE19C469C1}" presName="hierRoot1" presStyleCnt="0">
        <dgm:presLayoutVars>
          <dgm:hierBranch val="init"/>
        </dgm:presLayoutVars>
      </dgm:prSet>
      <dgm:spPr/>
    </dgm:pt>
    <dgm:pt modelId="{B437ED29-85E9-453F-BD05-C8A24AFF496B}" type="pres">
      <dgm:prSet presAssocID="{208439F2-E141-4C85-838A-32FE19C469C1}" presName="rootComposite1" presStyleCnt="0"/>
      <dgm:spPr/>
    </dgm:pt>
    <dgm:pt modelId="{B8D720C2-9A11-4F4C-8A2A-C8B2D16248B4}" type="pres">
      <dgm:prSet presAssocID="{208439F2-E141-4C85-838A-32FE19C469C1}" presName="rootText1" presStyleLbl="node0" presStyleIdx="0" presStyleCnt="1" custScaleX="430055">
        <dgm:presLayoutVars>
          <dgm:chPref val="3"/>
        </dgm:presLayoutVars>
      </dgm:prSet>
      <dgm:spPr/>
    </dgm:pt>
    <dgm:pt modelId="{14A4085D-EB33-4BBF-A8DA-E1D3E94A5E9D}" type="pres">
      <dgm:prSet presAssocID="{208439F2-E141-4C85-838A-32FE19C469C1}" presName="rootConnector1" presStyleLbl="node1" presStyleIdx="0" presStyleCnt="0"/>
      <dgm:spPr/>
    </dgm:pt>
    <dgm:pt modelId="{29070975-D4A9-477F-8BF3-14D6FC9E67A7}" type="pres">
      <dgm:prSet presAssocID="{208439F2-E141-4C85-838A-32FE19C469C1}" presName="hierChild2" presStyleCnt="0"/>
      <dgm:spPr/>
    </dgm:pt>
    <dgm:pt modelId="{E3B5B32E-9559-4916-BD38-0F7A43F1D1CF}" type="pres">
      <dgm:prSet presAssocID="{5D97560A-4CCB-40E3-88F9-5186AC99D35B}" presName="Name37" presStyleLbl="parChTrans1D2" presStyleIdx="0" presStyleCnt="2"/>
      <dgm:spPr/>
    </dgm:pt>
    <dgm:pt modelId="{BAC8F98C-C4EA-4A16-8A76-63A877F84125}" type="pres">
      <dgm:prSet presAssocID="{93FB7078-7FB1-413E-9082-142172E0B637}" presName="hierRoot2" presStyleCnt="0">
        <dgm:presLayoutVars>
          <dgm:hierBranch val="init"/>
        </dgm:presLayoutVars>
      </dgm:prSet>
      <dgm:spPr/>
    </dgm:pt>
    <dgm:pt modelId="{65C1C242-280E-427B-9253-3AE89CA7EA8A}" type="pres">
      <dgm:prSet presAssocID="{93FB7078-7FB1-413E-9082-142172E0B637}" presName="rootComposite" presStyleCnt="0"/>
      <dgm:spPr/>
    </dgm:pt>
    <dgm:pt modelId="{F0239803-D1F2-4C70-BB89-BDC4CF57DB1C}" type="pres">
      <dgm:prSet presAssocID="{93FB7078-7FB1-413E-9082-142172E0B637}" presName="rootText" presStyleLbl="node2" presStyleIdx="0" presStyleCnt="2" custScaleX="327060">
        <dgm:presLayoutVars>
          <dgm:chPref val="3"/>
        </dgm:presLayoutVars>
      </dgm:prSet>
      <dgm:spPr/>
    </dgm:pt>
    <dgm:pt modelId="{86110B76-58B5-4751-B670-A9D298EFEB0C}" type="pres">
      <dgm:prSet presAssocID="{93FB7078-7FB1-413E-9082-142172E0B637}" presName="rootConnector" presStyleLbl="node2" presStyleIdx="0" presStyleCnt="2"/>
      <dgm:spPr/>
    </dgm:pt>
    <dgm:pt modelId="{8BB3F487-8DDF-41C3-90B4-F3DAB8DE31E1}" type="pres">
      <dgm:prSet presAssocID="{93FB7078-7FB1-413E-9082-142172E0B637}" presName="hierChild4" presStyleCnt="0"/>
      <dgm:spPr/>
    </dgm:pt>
    <dgm:pt modelId="{74D61DB5-0B8C-4C54-8382-6725FBF3D53E}" type="pres">
      <dgm:prSet presAssocID="{66C0424D-D71F-43F6-B436-4536BD6E7068}" presName="Name37" presStyleLbl="parChTrans1D3" presStyleIdx="0" presStyleCnt="6"/>
      <dgm:spPr/>
    </dgm:pt>
    <dgm:pt modelId="{FB47CC59-B4BF-487B-93D6-64B6EF2C327F}" type="pres">
      <dgm:prSet presAssocID="{DE6BAA0C-A1D6-4E12-946B-45610A2F09CF}" presName="hierRoot2" presStyleCnt="0">
        <dgm:presLayoutVars>
          <dgm:hierBranch val="init"/>
        </dgm:presLayoutVars>
      </dgm:prSet>
      <dgm:spPr/>
    </dgm:pt>
    <dgm:pt modelId="{6DDD00E5-2765-458A-BE29-B3E16A87E2D4}" type="pres">
      <dgm:prSet presAssocID="{DE6BAA0C-A1D6-4E12-946B-45610A2F09CF}" presName="rootComposite" presStyleCnt="0"/>
      <dgm:spPr/>
    </dgm:pt>
    <dgm:pt modelId="{7E70DCCE-D6D6-4DA8-BA93-87239A1AA260}" type="pres">
      <dgm:prSet presAssocID="{DE6BAA0C-A1D6-4E12-946B-45610A2F09CF}" presName="rootText" presStyleLbl="node3" presStyleIdx="0" presStyleCnt="6" custScaleX="205860">
        <dgm:presLayoutVars>
          <dgm:chPref val="3"/>
        </dgm:presLayoutVars>
      </dgm:prSet>
      <dgm:spPr/>
    </dgm:pt>
    <dgm:pt modelId="{F8A6C742-5A8E-4801-86F7-EF93F7D4C707}" type="pres">
      <dgm:prSet presAssocID="{DE6BAA0C-A1D6-4E12-946B-45610A2F09CF}" presName="rootConnector" presStyleLbl="node3" presStyleIdx="0" presStyleCnt="6"/>
      <dgm:spPr/>
    </dgm:pt>
    <dgm:pt modelId="{B30F9A47-3205-4BAA-ACD6-7C7417ADFC46}" type="pres">
      <dgm:prSet presAssocID="{DE6BAA0C-A1D6-4E12-946B-45610A2F09CF}" presName="hierChild4" presStyleCnt="0"/>
      <dgm:spPr/>
    </dgm:pt>
    <dgm:pt modelId="{522A2E01-9616-4FCC-A355-3FFF11AB7BBB}" type="pres">
      <dgm:prSet presAssocID="{DE6BAA0C-A1D6-4E12-946B-45610A2F09CF}" presName="hierChild5" presStyleCnt="0"/>
      <dgm:spPr/>
    </dgm:pt>
    <dgm:pt modelId="{63D1A32E-DBDD-4CAA-8C43-4D8969446FC5}" type="pres">
      <dgm:prSet presAssocID="{08690DAA-AB02-43BC-B57B-4E02D1092C45}" presName="Name37" presStyleLbl="parChTrans1D3" presStyleIdx="1" presStyleCnt="6"/>
      <dgm:spPr/>
    </dgm:pt>
    <dgm:pt modelId="{BB7C5E46-E0FC-4576-AAC6-6A0AE179292A}" type="pres">
      <dgm:prSet presAssocID="{6BF0735B-3052-40D5-8FEB-37473563BFBB}" presName="hierRoot2" presStyleCnt="0">
        <dgm:presLayoutVars>
          <dgm:hierBranch val="init"/>
        </dgm:presLayoutVars>
      </dgm:prSet>
      <dgm:spPr/>
    </dgm:pt>
    <dgm:pt modelId="{4BFDFDE5-09AA-4E63-8DD9-4B44353F4F42}" type="pres">
      <dgm:prSet presAssocID="{6BF0735B-3052-40D5-8FEB-37473563BFBB}" presName="rootComposite" presStyleCnt="0"/>
      <dgm:spPr/>
    </dgm:pt>
    <dgm:pt modelId="{F168F34E-47FB-4F98-9C51-08B8C6B86137}" type="pres">
      <dgm:prSet presAssocID="{6BF0735B-3052-40D5-8FEB-37473563BFBB}" presName="rootText" presStyleLbl="node3" presStyleIdx="1" presStyleCnt="6">
        <dgm:presLayoutVars>
          <dgm:chPref val="3"/>
        </dgm:presLayoutVars>
      </dgm:prSet>
      <dgm:spPr/>
    </dgm:pt>
    <dgm:pt modelId="{327016D4-DA22-4299-B715-236DBF7E1060}" type="pres">
      <dgm:prSet presAssocID="{6BF0735B-3052-40D5-8FEB-37473563BFBB}" presName="rootConnector" presStyleLbl="node3" presStyleIdx="1" presStyleCnt="6"/>
      <dgm:spPr/>
    </dgm:pt>
    <dgm:pt modelId="{5CBD2B2E-CC1A-42CD-A593-6F050BF12965}" type="pres">
      <dgm:prSet presAssocID="{6BF0735B-3052-40D5-8FEB-37473563BFBB}" presName="hierChild4" presStyleCnt="0"/>
      <dgm:spPr/>
    </dgm:pt>
    <dgm:pt modelId="{A7138F0A-F52F-4317-B9E5-0EADC932F5E8}" type="pres">
      <dgm:prSet presAssocID="{6BF0735B-3052-40D5-8FEB-37473563BFBB}" presName="hierChild5" presStyleCnt="0"/>
      <dgm:spPr/>
    </dgm:pt>
    <dgm:pt modelId="{707C248F-3D2A-4F9C-8D46-99E9CA245B0D}" type="pres">
      <dgm:prSet presAssocID="{93FB7078-7FB1-413E-9082-142172E0B637}" presName="hierChild5" presStyleCnt="0"/>
      <dgm:spPr/>
    </dgm:pt>
    <dgm:pt modelId="{4D49DAF0-1618-4D7B-A170-1C066B01BE7E}" type="pres">
      <dgm:prSet presAssocID="{4E2EC930-8DBA-42FD-9683-AADC9D6ECE3E}" presName="Name37" presStyleLbl="parChTrans1D2" presStyleIdx="1" presStyleCnt="2"/>
      <dgm:spPr/>
    </dgm:pt>
    <dgm:pt modelId="{905B2D32-8F10-4678-9883-68484125987F}" type="pres">
      <dgm:prSet presAssocID="{3AC741FF-518F-46F3-8430-8BF666293906}" presName="hierRoot2" presStyleCnt="0">
        <dgm:presLayoutVars>
          <dgm:hierBranch val="init"/>
        </dgm:presLayoutVars>
      </dgm:prSet>
      <dgm:spPr/>
    </dgm:pt>
    <dgm:pt modelId="{0A2FE284-97D4-4B8B-BBB1-C57619E3BEED}" type="pres">
      <dgm:prSet presAssocID="{3AC741FF-518F-46F3-8430-8BF666293906}" presName="rootComposite" presStyleCnt="0"/>
      <dgm:spPr/>
    </dgm:pt>
    <dgm:pt modelId="{91C1191C-059D-41E6-857D-56E2F26CB810}" type="pres">
      <dgm:prSet presAssocID="{3AC741FF-518F-46F3-8430-8BF666293906}" presName="rootText" presStyleLbl="node2" presStyleIdx="1" presStyleCnt="2" custScaleX="236011">
        <dgm:presLayoutVars>
          <dgm:chPref val="3"/>
        </dgm:presLayoutVars>
      </dgm:prSet>
      <dgm:spPr/>
    </dgm:pt>
    <dgm:pt modelId="{98D7AEA2-2C95-4EED-93A3-7245E13079D5}" type="pres">
      <dgm:prSet presAssocID="{3AC741FF-518F-46F3-8430-8BF666293906}" presName="rootConnector" presStyleLbl="node2" presStyleIdx="1" presStyleCnt="2"/>
      <dgm:spPr/>
    </dgm:pt>
    <dgm:pt modelId="{31C1F126-BE81-466F-BB2E-C53F218DE9E9}" type="pres">
      <dgm:prSet presAssocID="{3AC741FF-518F-46F3-8430-8BF666293906}" presName="hierChild4" presStyleCnt="0"/>
      <dgm:spPr/>
    </dgm:pt>
    <dgm:pt modelId="{3F84129C-C07C-4F26-AEF3-B91D810E6936}" type="pres">
      <dgm:prSet presAssocID="{3B806E63-7BDD-44B0-9C99-F6F7020293DD}" presName="Name37" presStyleLbl="parChTrans1D3" presStyleIdx="2" presStyleCnt="6"/>
      <dgm:spPr/>
    </dgm:pt>
    <dgm:pt modelId="{5ABB2EDC-A08C-4A70-ACE5-F5C7443803F4}" type="pres">
      <dgm:prSet presAssocID="{4F5578BD-051D-4812-99DF-712AB3CA522E}" presName="hierRoot2" presStyleCnt="0">
        <dgm:presLayoutVars>
          <dgm:hierBranch val="init"/>
        </dgm:presLayoutVars>
      </dgm:prSet>
      <dgm:spPr/>
    </dgm:pt>
    <dgm:pt modelId="{D9A171B2-457F-47DF-8888-246E6B754189}" type="pres">
      <dgm:prSet presAssocID="{4F5578BD-051D-4812-99DF-712AB3CA522E}" presName="rootComposite" presStyleCnt="0"/>
      <dgm:spPr/>
    </dgm:pt>
    <dgm:pt modelId="{B5842198-FE33-4E33-ABB6-413C65C28BFA}" type="pres">
      <dgm:prSet presAssocID="{4F5578BD-051D-4812-99DF-712AB3CA522E}" presName="rootText" presStyleLbl="node3" presStyleIdx="2" presStyleCnt="6" custScaleX="257459">
        <dgm:presLayoutVars>
          <dgm:chPref val="3"/>
        </dgm:presLayoutVars>
      </dgm:prSet>
      <dgm:spPr/>
    </dgm:pt>
    <dgm:pt modelId="{1EA2B7C2-34DB-4B6C-AAFA-0E0C8860AAEB}" type="pres">
      <dgm:prSet presAssocID="{4F5578BD-051D-4812-99DF-712AB3CA522E}" presName="rootConnector" presStyleLbl="node3" presStyleIdx="2" presStyleCnt="6"/>
      <dgm:spPr/>
    </dgm:pt>
    <dgm:pt modelId="{61200EF4-3452-472F-AA1D-6305D65FC9D3}" type="pres">
      <dgm:prSet presAssocID="{4F5578BD-051D-4812-99DF-712AB3CA522E}" presName="hierChild4" presStyleCnt="0"/>
      <dgm:spPr/>
    </dgm:pt>
    <dgm:pt modelId="{30B976EB-9C4D-4E75-8891-6DB9A6F5E49A}" type="pres">
      <dgm:prSet presAssocID="{4F5578BD-051D-4812-99DF-712AB3CA522E}" presName="hierChild5" presStyleCnt="0"/>
      <dgm:spPr/>
    </dgm:pt>
    <dgm:pt modelId="{B31F3597-23D6-4190-8DE7-BD8AE12D3085}" type="pres">
      <dgm:prSet presAssocID="{60D9E9A7-3CAA-4F23-B3BF-67D127839C7A}" presName="Name37" presStyleLbl="parChTrans1D3" presStyleIdx="3" presStyleCnt="6"/>
      <dgm:spPr/>
    </dgm:pt>
    <dgm:pt modelId="{D0DDD51F-CAA7-4AA5-8852-1CEE34633737}" type="pres">
      <dgm:prSet presAssocID="{C743D5EF-D7D5-4E94-942F-1CA822C4C97A}" presName="hierRoot2" presStyleCnt="0">
        <dgm:presLayoutVars>
          <dgm:hierBranch val="init"/>
        </dgm:presLayoutVars>
      </dgm:prSet>
      <dgm:spPr/>
    </dgm:pt>
    <dgm:pt modelId="{8E233C8F-C278-4F72-B62B-C9580D3873AF}" type="pres">
      <dgm:prSet presAssocID="{C743D5EF-D7D5-4E94-942F-1CA822C4C97A}" presName="rootComposite" presStyleCnt="0"/>
      <dgm:spPr/>
    </dgm:pt>
    <dgm:pt modelId="{D61B2B5B-691F-4A11-9ED9-9E72B7D07561}" type="pres">
      <dgm:prSet presAssocID="{C743D5EF-D7D5-4E94-942F-1CA822C4C97A}" presName="rootText" presStyleLbl="node3" presStyleIdx="3" presStyleCnt="6" custScaleX="221705">
        <dgm:presLayoutVars>
          <dgm:chPref val="3"/>
        </dgm:presLayoutVars>
      </dgm:prSet>
      <dgm:spPr/>
    </dgm:pt>
    <dgm:pt modelId="{5DD661BE-F6D6-4246-B1A4-DA3F0CFF89C3}" type="pres">
      <dgm:prSet presAssocID="{C743D5EF-D7D5-4E94-942F-1CA822C4C97A}" presName="rootConnector" presStyleLbl="node3" presStyleIdx="3" presStyleCnt="6"/>
      <dgm:spPr/>
    </dgm:pt>
    <dgm:pt modelId="{62DCD3BC-AFBC-4ECB-B75D-E0369C4379F2}" type="pres">
      <dgm:prSet presAssocID="{C743D5EF-D7D5-4E94-942F-1CA822C4C97A}" presName="hierChild4" presStyleCnt="0"/>
      <dgm:spPr/>
    </dgm:pt>
    <dgm:pt modelId="{620598F2-D60E-442D-8405-48C3564963AB}" type="pres">
      <dgm:prSet presAssocID="{C743D5EF-D7D5-4E94-942F-1CA822C4C97A}" presName="hierChild5" presStyleCnt="0"/>
      <dgm:spPr/>
    </dgm:pt>
    <dgm:pt modelId="{F5E077B1-8ED0-4E3D-8AF4-BB39929047D4}" type="pres">
      <dgm:prSet presAssocID="{C1A4D4A4-EF1B-4974-B167-7DED0CB524C6}" presName="Name37" presStyleLbl="parChTrans1D3" presStyleIdx="4" presStyleCnt="6"/>
      <dgm:spPr/>
    </dgm:pt>
    <dgm:pt modelId="{B9CA5992-FD6D-4D48-954E-AB598D3BA024}" type="pres">
      <dgm:prSet presAssocID="{BABE7944-0E9D-45AB-BB0E-B9D181F36939}" presName="hierRoot2" presStyleCnt="0">
        <dgm:presLayoutVars>
          <dgm:hierBranch val="init"/>
        </dgm:presLayoutVars>
      </dgm:prSet>
      <dgm:spPr/>
    </dgm:pt>
    <dgm:pt modelId="{4B55FBBF-621A-4FD6-944C-34D6044EF38F}" type="pres">
      <dgm:prSet presAssocID="{BABE7944-0E9D-45AB-BB0E-B9D181F36939}" presName="rootComposite" presStyleCnt="0"/>
      <dgm:spPr/>
    </dgm:pt>
    <dgm:pt modelId="{6BC2D6E7-0A57-4B31-BD5E-8E610F56F8EF}" type="pres">
      <dgm:prSet presAssocID="{BABE7944-0E9D-45AB-BB0E-B9D181F36939}" presName="rootText" presStyleLbl="node3" presStyleIdx="4" presStyleCnt="6" custScaleX="173365">
        <dgm:presLayoutVars>
          <dgm:chPref val="3"/>
        </dgm:presLayoutVars>
      </dgm:prSet>
      <dgm:spPr/>
    </dgm:pt>
    <dgm:pt modelId="{09211573-F4F1-437B-92C5-6FA51A777397}" type="pres">
      <dgm:prSet presAssocID="{BABE7944-0E9D-45AB-BB0E-B9D181F36939}" presName="rootConnector" presStyleLbl="node3" presStyleIdx="4" presStyleCnt="6"/>
      <dgm:spPr/>
    </dgm:pt>
    <dgm:pt modelId="{F26D442F-FD53-4435-8408-C589FD1DBAAD}" type="pres">
      <dgm:prSet presAssocID="{BABE7944-0E9D-45AB-BB0E-B9D181F36939}" presName="hierChild4" presStyleCnt="0"/>
      <dgm:spPr/>
    </dgm:pt>
    <dgm:pt modelId="{45F91A65-57A4-4C93-A961-996D3683722E}" type="pres">
      <dgm:prSet presAssocID="{BABE7944-0E9D-45AB-BB0E-B9D181F36939}" presName="hierChild5" presStyleCnt="0"/>
      <dgm:spPr/>
    </dgm:pt>
    <dgm:pt modelId="{FFBA30D1-1A56-4546-B2C5-64F6F06DAB1D}" type="pres">
      <dgm:prSet presAssocID="{27AD50F8-C8D1-44A0-8ACC-2B18DD44F1E0}" presName="Name37" presStyleLbl="parChTrans1D3" presStyleIdx="5" presStyleCnt="6"/>
      <dgm:spPr/>
    </dgm:pt>
    <dgm:pt modelId="{458A397B-5B51-4FE9-A27D-CCBD4CE90438}" type="pres">
      <dgm:prSet presAssocID="{47C69F25-54A0-49E6-95AF-2EF7A2D54882}" presName="hierRoot2" presStyleCnt="0">
        <dgm:presLayoutVars>
          <dgm:hierBranch val="init"/>
        </dgm:presLayoutVars>
      </dgm:prSet>
      <dgm:spPr/>
    </dgm:pt>
    <dgm:pt modelId="{4074DB50-95D4-4733-A3A5-300E61B87938}" type="pres">
      <dgm:prSet presAssocID="{47C69F25-54A0-49E6-95AF-2EF7A2D54882}" presName="rootComposite" presStyleCnt="0"/>
      <dgm:spPr/>
    </dgm:pt>
    <dgm:pt modelId="{C9B4EA6A-513E-46AC-990B-33E25D8B848F}" type="pres">
      <dgm:prSet presAssocID="{47C69F25-54A0-49E6-95AF-2EF7A2D54882}" presName="rootText" presStyleLbl="node3" presStyleIdx="5" presStyleCnt="6">
        <dgm:presLayoutVars>
          <dgm:chPref val="3"/>
        </dgm:presLayoutVars>
      </dgm:prSet>
      <dgm:spPr/>
    </dgm:pt>
    <dgm:pt modelId="{E32DE48A-08C0-4C71-9E83-00A85057669B}" type="pres">
      <dgm:prSet presAssocID="{47C69F25-54A0-49E6-95AF-2EF7A2D54882}" presName="rootConnector" presStyleLbl="node3" presStyleIdx="5" presStyleCnt="6"/>
      <dgm:spPr/>
    </dgm:pt>
    <dgm:pt modelId="{78E4E6BA-CB8E-45F4-9B2B-CC74A75C4D9A}" type="pres">
      <dgm:prSet presAssocID="{47C69F25-54A0-49E6-95AF-2EF7A2D54882}" presName="hierChild4" presStyleCnt="0"/>
      <dgm:spPr/>
    </dgm:pt>
    <dgm:pt modelId="{5A473B31-DEC6-4387-B98D-322D5DFE4D6A}" type="pres">
      <dgm:prSet presAssocID="{47C69F25-54A0-49E6-95AF-2EF7A2D54882}" presName="hierChild5" presStyleCnt="0"/>
      <dgm:spPr/>
    </dgm:pt>
    <dgm:pt modelId="{A6BCB007-EE02-4969-B039-250242AECF4C}" type="pres">
      <dgm:prSet presAssocID="{3AC741FF-518F-46F3-8430-8BF666293906}" presName="hierChild5" presStyleCnt="0"/>
      <dgm:spPr/>
    </dgm:pt>
    <dgm:pt modelId="{19543283-A01A-4EA5-A3E3-8011C20375D1}" type="pres">
      <dgm:prSet presAssocID="{208439F2-E141-4C85-838A-32FE19C469C1}" presName="hierChild3" presStyleCnt="0"/>
      <dgm:spPr/>
    </dgm:pt>
  </dgm:ptLst>
  <dgm:cxnLst>
    <dgm:cxn modelId="{DE0FA201-8422-4280-9A93-4138ACE241FD}" type="presOf" srcId="{93FB7078-7FB1-413E-9082-142172E0B637}" destId="{F0239803-D1F2-4C70-BB89-BDC4CF57DB1C}" srcOrd="0" destOrd="0" presId="urn:microsoft.com/office/officeart/2005/8/layout/orgChart1"/>
    <dgm:cxn modelId="{9D69B602-ABC5-4FCB-8483-ACCF043CD16D}" type="presOf" srcId="{47C69F25-54A0-49E6-95AF-2EF7A2D54882}" destId="{E32DE48A-08C0-4C71-9E83-00A85057669B}" srcOrd="1" destOrd="0" presId="urn:microsoft.com/office/officeart/2005/8/layout/orgChart1"/>
    <dgm:cxn modelId="{8AA5D80C-FE41-48CB-9FD8-8F05C0C57134}" srcId="{208439F2-E141-4C85-838A-32FE19C469C1}" destId="{3AC741FF-518F-46F3-8430-8BF666293906}" srcOrd="1" destOrd="0" parTransId="{4E2EC930-8DBA-42FD-9683-AADC9D6ECE3E}" sibTransId="{A7089722-5646-42E3-A58E-B71AF60614E3}"/>
    <dgm:cxn modelId="{2D9B9212-F25C-47A3-803E-794E464F7236}" srcId="{208439F2-E141-4C85-838A-32FE19C469C1}" destId="{93FB7078-7FB1-413E-9082-142172E0B637}" srcOrd="0" destOrd="0" parTransId="{5D97560A-4CCB-40E3-88F9-5186AC99D35B}" sibTransId="{AE8DA609-8D6E-47DA-81A7-D404D29ED457}"/>
    <dgm:cxn modelId="{4902291C-2D33-4098-85CF-5099304D9153}" srcId="{93FB7078-7FB1-413E-9082-142172E0B637}" destId="{6BF0735B-3052-40D5-8FEB-37473563BFBB}" srcOrd="1" destOrd="0" parTransId="{08690DAA-AB02-43BC-B57B-4E02D1092C45}" sibTransId="{733EDEB4-C533-4766-B877-CA8019996A9E}"/>
    <dgm:cxn modelId="{57E74A1E-3265-42F2-9326-7F4D86DA6FB1}" type="presOf" srcId="{C1A4D4A4-EF1B-4974-B167-7DED0CB524C6}" destId="{F5E077B1-8ED0-4E3D-8AF4-BB39929047D4}" srcOrd="0" destOrd="0" presId="urn:microsoft.com/office/officeart/2005/8/layout/orgChart1"/>
    <dgm:cxn modelId="{13C6CF20-393D-41C4-BF37-D690D7ED68AC}" type="presOf" srcId="{C743D5EF-D7D5-4E94-942F-1CA822C4C97A}" destId="{5DD661BE-F6D6-4246-B1A4-DA3F0CFF89C3}" srcOrd="1" destOrd="0" presId="urn:microsoft.com/office/officeart/2005/8/layout/orgChart1"/>
    <dgm:cxn modelId="{A4244E31-26FC-4E76-99BE-A5A94D7C7756}" type="presOf" srcId="{6BF0735B-3052-40D5-8FEB-37473563BFBB}" destId="{F168F34E-47FB-4F98-9C51-08B8C6B86137}" srcOrd="0" destOrd="0" presId="urn:microsoft.com/office/officeart/2005/8/layout/orgChart1"/>
    <dgm:cxn modelId="{EF5B8A39-63FD-41C4-AEEF-E1831DCC11E2}" type="presOf" srcId="{DE6BAA0C-A1D6-4E12-946B-45610A2F09CF}" destId="{7E70DCCE-D6D6-4DA8-BA93-87239A1AA260}" srcOrd="0" destOrd="0" presId="urn:microsoft.com/office/officeart/2005/8/layout/orgChart1"/>
    <dgm:cxn modelId="{F5FF8B3E-3D20-48EC-972A-F45480128ED0}" type="presOf" srcId="{93FB7078-7FB1-413E-9082-142172E0B637}" destId="{86110B76-58B5-4751-B670-A9D298EFEB0C}" srcOrd="1" destOrd="0" presId="urn:microsoft.com/office/officeart/2005/8/layout/orgChart1"/>
    <dgm:cxn modelId="{77DC4F5C-7F1D-4CE1-B5B2-BB4DBDF13529}" type="presOf" srcId="{66C0424D-D71F-43F6-B436-4536BD6E7068}" destId="{74D61DB5-0B8C-4C54-8382-6725FBF3D53E}" srcOrd="0" destOrd="0" presId="urn:microsoft.com/office/officeart/2005/8/layout/orgChart1"/>
    <dgm:cxn modelId="{B18A5543-6550-4DB4-B39D-73576BF1C2DC}" srcId="{93FB7078-7FB1-413E-9082-142172E0B637}" destId="{DE6BAA0C-A1D6-4E12-946B-45610A2F09CF}" srcOrd="0" destOrd="0" parTransId="{66C0424D-D71F-43F6-B436-4536BD6E7068}" sibTransId="{1F9433E0-5667-4372-A4AF-2B1A695E2AFB}"/>
    <dgm:cxn modelId="{823B8D4B-8016-4945-A4E4-10011F1727DF}" type="presOf" srcId="{3B806E63-7BDD-44B0-9C99-F6F7020293DD}" destId="{3F84129C-C07C-4F26-AEF3-B91D810E6936}" srcOrd="0" destOrd="0" presId="urn:microsoft.com/office/officeart/2005/8/layout/orgChart1"/>
    <dgm:cxn modelId="{562E5D4D-F22E-41DE-9666-D77036F13B36}" type="presOf" srcId="{5D97560A-4CCB-40E3-88F9-5186AC99D35B}" destId="{E3B5B32E-9559-4916-BD38-0F7A43F1D1CF}" srcOrd="0" destOrd="0" presId="urn:microsoft.com/office/officeart/2005/8/layout/orgChart1"/>
    <dgm:cxn modelId="{842E2452-463E-406D-9D87-C3C5200F973B}" type="presOf" srcId="{08690DAA-AB02-43BC-B57B-4E02D1092C45}" destId="{63D1A32E-DBDD-4CAA-8C43-4D8969446FC5}" srcOrd="0" destOrd="0" presId="urn:microsoft.com/office/officeart/2005/8/layout/orgChart1"/>
    <dgm:cxn modelId="{3E5A5552-B75F-4B7F-BA82-D46EA3C5FB4F}" srcId="{3AC741FF-518F-46F3-8430-8BF666293906}" destId="{C743D5EF-D7D5-4E94-942F-1CA822C4C97A}" srcOrd="1" destOrd="0" parTransId="{60D9E9A7-3CAA-4F23-B3BF-67D127839C7A}" sibTransId="{7E57BA43-6F2D-4A48-A948-43A05135DCDC}"/>
    <dgm:cxn modelId="{B700A378-F7F0-4973-91E3-D19D22D3838C}" type="presOf" srcId="{3AC741FF-518F-46F3-8430-8BF666293906}" destId="{91C1191C-059D-41E6-857D-56E2F26CB810}" srcOrd="0" destOrd="0" presId="urn:microsoft.com/office/officeart/2005/8/layout/orgChart1"/>
    <dgm:cxn modelId="{CA1EEA7C-8FCC-4E34-A942-5DB6A34370E2}" type="presOf" srcId="{208439F2-E141-4C85-838A-32FE19C469C1}" destId="{14A4085D-EB33-4BBF-A8DA-E1D3E94A5E9D}" srcOrd="1" destOrd="0" presId="urn:microsoft.com/office/officeart/2005/8/layout/orgChart1"/>
    <dgm:cxn modelId="{5D2F4D80-65FA-4E10-BC78-DDDEF707D746}" type="presOf" srcId="{DE6BAA0C-A1D6-4E12-946B-45610A2F09CF}" destId="{F8A6C742-5A8E-4801-86F7-EF93F7D4C707}" srcOrd="1" destOrd="0" presId="urn:microsoft.com/office/officeart/2005/8/layout/orgChart1"/>
    <dgm:cxn modelId="{B0B9CB81-241D-4286-AD58-BCC9F9BDCE89}" srcId="{0BF53337-1DA9-4527-9167-6AD3F554F4B7}" destId="{208439F2-E141-4C85-838A-32FE19C469C1}" srcOrd="0" destOrd="0" parTransId="{4F33F5DC-DE39-46E2-B332-E3E5AA7C2892}" sibTransId="{0F0961EA-1E87-4998-9F4A-E611F4E4998A}"/>
    <dgm:cxn modelId="{FF619F85-A5BA-440A-999A-3D45E08CE152}" type="presOf" srcId="{47C69F25-54A0-49E6-95AF-2EF7A2D54882}" destId="{C9B4EA6A-513E-46AC-990B-33E25D8B848F}" srcOrd="0" destOrd="0" presId="urn:microsoft.com/office/officeart/2005/8/layout/orgChart1"/>
    <dgm:cxn modelId="{4EA68093-0B17-4724-B3EF-9E96868577FA}" type="presOf" srcId="{6BF0735B-3052-40D5-8FEB-37473563BFBB}" destId="{327016D4-DA22-4299-B715-236DBF7E1060}" srcOrd="1" destOrd="0" presId="urn:microsoft.com/office/officeart/2005/8/layout/orgChart1"/>
    <dgm:cxn modelId="{A5CCB696-8459-40F1-B482-C09192B8BE85}" type="presOf" srcId="{60D9E9A7-3CAA-4F23-B3BF-67D127839C7A}" destId="{B31F3597-23D6-4190-8DE7-BD8AE12D3085}" srcOrd="0" destOrd="0" presId="urn:microsoft.com/office/officeart/2005/8/layout/orgChart1"/>
    <dgm:cxn modelId="{A06A36A5-D4DE-4631-A462-77A6316041B2}" type="presOf" srcId="{3AC741FF-518F-46F3-8430-8BF666293906}" destId="{98D7AEA2-2C95-4EED-93A3-7245E13079D5}" srcOrd="1" destOrd="0" presId="urn:microsoft.com/office/officeart/2005/8/layout/orgChart1"/>
    <dgm:cxn modelId="{602954AC-3E69-4DFC-94AA-D35AED5F33EC}" type="presOf" srcId="{4F5578BD-051D-4812-99DF-712AB3CA522E}" destId="{1EA2B7C2-34DB-4B6C-AAFA-0E0C8860AAEB}" srcOrd="1" destOrd="0" presId="urn:microsoft.com/office/officeart/2005/8/layout/orgChart1"/>
    <dgm:cxn modelId="{882D45AE-E56D-40E9-A583-B473DDC47E26}" type="presOf" srcId="{4E2EC930-8DBA-42FD-9683-AADC9D6ECE3E}" destId="{4D49DAF0-1618-4D7B-A170-1C066B01BE7E}" srcOrd="0" destOrd="0" presId="urn:microsoft.com/office/officeart/2005/8/layout/orgChart1"/>
    <dgm:cxn modelId="{E86D6CB7-4981-42FF-908B-507711EF2305}" srcId="{3AC741FF-518F-46F3-8430-8BF666293906}" destId="{BABE7944-0E9D-45AB-BB0E-B9D181F36939}" srcOrd="2" destOrd="0" parTransId="{C1A4D4A4-EF1B-4974-B167-7DED0CB524C6}" sibTransId="{252DA46E-B128-48F8-ABEF-E5994429E63A}"/>
    <dgm:cxn modelId="{EB3824BC-CACE-4716-8434-D08CF4EE45B1}" type="presOf" srcId="{BABE7944-0E9D-45AB-BB0E-B9D181F36939}" destId="{6BC2D6E7-0A57-4B31-BD5E-8E610F56F8EF}" srcOrd="0" destOrd="0" presId="urn:microsoft.com/office/officeart/2005/8/layout/orgChart1"/>
    <dgm:cxn modelId="{AEB7F3BD-E82A-4BE8-8B63-E72F13CBEDC9}" type="presOf" srcId="{4F5578BD-051D-4812-99DF-712AB3CA522E}" destId="{B5842198-FE33-4E33-ABB6-413C65C28BFA}" srcOrd="0" destOrd="0" presId="urn:microsoft.com/office/officeart/2005/8/layout/orgChart1"/>
    <dgm:cxn modelId="{534050BE-18C3-452A-840E-029DBE3652F6}" type="presOf" srcId="{208439F2-E141-4C85-838A-32FE19C469C1}" destId="{B8D720C2-9A11-4F4C-8A2A-C8B2D16248B4}" srcOrd="0" destOrd="0" presId="urn:microsoft.com/office/officeart/2005/8/layout/orgChart1"/>
    <dgm:cxn modelId="{C444DBC0-5B1F-40C8-9DCE-792C76F437F1}" type="presOf" srcId="{0BF53337-1DA9-4527-9167-6AD3F554F4B7}" destId="{4F4191BA-AAF1-4F7C-A44F-923C532B7AA4}" srcOrd="0" destOrd="0" presId="urn:microsoft.com/office/officeart/2005/8/layout/orgChart1"/>
    <dgm:cxn modelId="{B7713CC9-78A9-4026-B1B6-17EB3743FC71}" srcId="{3AC741FF-518F-46F3-8430-8BF666293906}" destId="{47C69F25-54A0-49E6-95AF-2EF7A2D54882}" srcOrd="3" destOrd="0" parTransId="{27AD50F8-C8D1-44A0-8ACC-2B18DD44F1E0}" sibTransId="{5EFF994A-2034-44FC-8856-02529E9C3CDB}"/>
    <dgm:cxn modelId="{849D72CC-CD75-4EBD-8C6A-B48B1AB7B12A}" srcId="{3AC741FF-518F-46F3-8430-8BF666293906}" destId="{4F5578BD-051D-4812-99DF-712AB3CA522E}" srcOrd="0" destOrd="0" parTransId="{3B806E63-7BDD-44B0-9C99-F6F7020293DD}" sibTransId="{40A400DA-A889-4621-BA68-D235F2AFD99E}"/>
    <dgm:cxn modelId="{6F2046DD-64DC-4630-935E-21FA4A153CC1}" type="presOf" srcId="{C743D5EF-D7D5-4E94-942F-1CA822C4C97A}" destId="{D61B2B5B-691F-4A11-9ED9-9E72B7D07561}" srcOrd="0" destOrd="0" presId="urn:microsoft.com/office/officeart/2005/8/layout/orgChart1"/>
    <dgm:cxn modelId="{F89059E6-61E9-46AA-B969-8FC5C63B95D8}" type="presOf" srcId="{27AD50F8-C8D1-44A0-8ACC-2B18DD44F1E0}" destId="{FFBA30D1-1A56-4546-B2C5-64F6F06DAB1D}" srcOrd="0" destOrd="0" presId="urn:microsoft.com/office/officeart/2005/8/layout/orgChart1"/>
    <dgm:cxn modelId="{ABFBF4FD-EF8B-4E4E-AD24-7E4F67622CCC}" type="presOf" srcId="{BABE7944-0E9D-45AB-BB0E-B9D181F36939}" destId="{09211573-F4F1-437B-92C5-6FA51A777397}" srcOrd="1" destOrd="0" presId="urn:microsoft.com/office/officeart/2005/8/layout/orgChart1"/>
    <dgm:cxn modelId="{9863D35A-9F8F-49FB-82FC-030CD4A1A371}" type="presParOf" srcId="{4F4191BA-AAF1-4F7C-A44F-923C532B7AA4}" destId="{81E58BDA-0824-4320-B7BD-AA6EC39D77E9}" srcOrd="0" destOrd="0" presId="urn:microsoft.com/office/officeart/2005/8/layout/orgChart1"/>
    <dgm:cxn modelId="{65F1D605-132E-4B3E-9D85-8BF414791211}" type="presParOf" srcId="{81E58BDA-0824-4320-B7BD-AA6EC39D77E9}" destId="{B437ED29-85E9-453F-BD05-C8A24AFF496B}" srcOrd="0" destOrd="0" presId="urn:microsoft.com/office/officeart/2005/8/layout/orgChart1"/>
    <dgm:cxn modelId="{00F6BD52-69FA-415B-8391-469CE53A2BE8}" type="presParOf" srcId="{B437ED29-85E9-453F-BD05-C8A24AFF496B}" destId="{B8D720C2-9A11-4F4C-8A2A-C8B2D16248B4}" srcOrd="0" destOrd="0" presId="urn:microsoft.com/office/officeart/2005/8/layout/orgChart1"/>
    <dgm:cxn modelId="{3ADF889C-4D3B-442B-B41B-57C7EE792638}" type="presParOf" srcId="{B437ED29-85E9-453F-BD05-C8A24AFF496B}" destId="{14A4085D-EB33-4BBF-A8DA-E1D3E94A5E9D}" srcOrd="1" destOrd="0" presId="urn:microsoft.com/office/officeart/2005/8/layout/orgChart1"/>
    <dgm:cxn modelId="{448E64D3-C439-4528-B2FC-31970791CF47}" type="presParOf" srcId="{81E58BDA-0824-4320-B7BD-AA6EC39D77E9}" destId="{29070975-D4A9-477F-8BF3-14D6FC9E67A7}" srcOrd="1" destOrd="0" presId="urn:microsoft.com/office/officeart/2005/8/layout/orgChart1"/>
    <dgm:cxn modelId="{B1EC0299-9F15-4C15-91D1-AA305DCF8E7B}" type="presParOf" srcId="{29070975-D4A9-477F-8BF3-14D6FC9E67A7}" destId="{E3B5B32E-9559-4916-BD38-0F7A43F1D1CF}" srcOrd="0" destOrd="0" presId="urn:microsoft.com/office/officeart/2005/8/layout/orgChart1"/>
    <dgm:cxn modelId="{D7EAB557-74D7-4B72-83D6-AF3E31BB2ACD}" type="presParOf" srcId="{29070975-D4A9-477F-8BF3-14D6FC9E67A7}" destId="{BAC8F98C-C4EA-4A16-8A76-63A877F84125}" srcOrd="1" destOrd="0" presId="urn:microsoft.com/office/officeart/2005/8/layout/orgChart1"/>
    <dgm:cxn modelId="{65F533E9-7ADC-4AC6-AA4D-EAD4B80F514C}" type="presParOf" srcId="{BAC8F98C-C4EA-4A16-8A76-63A877F84125}" destId="{65C1C242-280E-427B-9253-3AE89CA7EA8A}" srcOrd="0" destOrd="0" presId="urn:microsoft.com/office/officeart/2005/8/layout/orgChart1"/>
    <dgm:cxn modelId="{1F019E9F-91C4-4C1D-B1AD-CBE436C26DD6}" type="presParOf" srcId="{65C1C242-280E-427B-9253-3AE89CA7EA8A}" destId="{F0239803-D1F2-4C70-BB89-BDC4CF57DB1C}" srcOrd="0" destOrd="0" presId="urn:microsoft.com/office/officeart/2005/8/layout/orgChart1"/>
    <dgm:cxn modelId="{6DA56031-C460-474E-842A-B429203B45D9}" type="presParOf" srcId="{65C1C242-280E-427B-9253-3AE89CA7EA8A}" destId="{86110B76-58B5-4751-B670-A9D298EFEB0C}" srcOrd="1" destOrd="0" presId="urn:microsoft.com/office/officeart/2005/8/layout/orgChart1"/>
    <dgm:cxn modelId="{9E8ED1B2-0221-446E-B259-EE0BF3BAB534}" type="presParOf" srcId="{BAC8F98C-C4EA-4A16-8A76-63A877F84125}" destId="{8BB3F487-8DDF-41C3-90B4-F3DAB8DE31E1}" srcOrd="1" destOrd="0" presId="urn:microsoft.com/office/officeart/2005/8/layout/orgChart1"/>
    <dgm:cxn modelId="{85CA59ED-4038-4445-996F-B6FF1EFDAFC5}" type="presParOf" srcId="{8BB3F487-8DDF-41C3-90B4-F3DAB8DE31E1}" destId="{74D61DB5-0B8C-4C54-8382-6725FBF3D53E}" srcOrd="0" destOrd="0" presId="urn:microsoft.com/office/officeart/2005/8/layout/orgChart1"/>
    <dgm:cxn modelId="{C3A13656-1A47-4329-B6B8-09795EFF1685}" type="presParOf" srcId="{8BB3F487-8DDF-41C3-90B4-F3DAB8DE31E1}" destId="{FB47CC59-B4BF-487B-93D6-64B6EF2C327F}" srcOrd="1" destOrd="0" presId="urn:microsoft.com/office/officeart/2005/8/layout/orgChart1"/>
    <dgm:cxn modelId="{0A3E3396-1815-44BC-8C38-BC3245F35124}" type="presParOf" srcId="{FB47CC59-B4BF-487B-93D6-64B6EF2C327F}" destId="{6DDD00E5-2765-458A-BE29-B3E16A87E2D4}" srcOrd="0" destOrd="0" presId="urn:microsoft.com/office/officeart/2005/8/layout/orgChart1"/>
    <dgm:cxn modelId="{C7850EA8-517F-44F7-9EE5-823156965AB2}" type="presParOf" srcId="{6DDD00E5-2765-458A-BE29-B3E16A87E2D4}" destId="{7E70DCCE-D6D6-4DA8-BA93-87239A1AA260}" srcOrd="0" destOrd="0" presId="urn:microsoft.com/office/officeart/2005/8/layout/orgChart1"/>
    <dgm:cxn modelId="{ECB7C0CF-0D82-4BAB-8801-08849EDC3E3E}" type="presParOf" srcId="{6DDD00E5-2765-458A-BE29-B3E16A87E2D4}" destId="{F8A6C742-5A8E-4801-86F7-EF93F7D4C707}" srcOrd="1" destOrd="0" presId="urn:microsoft.com/office/officeart/2005/8/layout/orgChart1"/>
    <dgm:cxn modelId="{4E98C9A3-B518-4CD1-BB88-89CAE1BDBCFA}" type="presParOf" srcId="{FB47CC59-B4BF-487B-93D6-64B6EF2C327F}" destId="{B30F9A47-3205-4BAA-ACD6-7C7417ADFC46}" srcOrd="1" destOrd="0" presId="urn:microsoft.com/office/officeart/2005/8/layout/orgChart1"/>
    <dgm:cxn modelId="{46DF2587-76B0-4A1B-9687-45C6A9C9746A}" type="presParOf" srcId="{FB47CC59-B4BF-487B-93D6-64B6EF2C327F}" destId="{522A2E01-9616-4FCC-A355-3FFF11AB7BBB}" srcOrd="2" destOrd="0" presId="urn:microsoft.com/office/officeart/2005/8/layout/orgChart1"/>
    <dgm:cxn modelId="{2E2FF50D-7050-47FE-A568-7A80FFF07FE5}" type="presParOf" srcId="{8BB3F487-8DDF-41C3-90B4-F3DAB8DE31E1}" destId="{63D1A32E-DBDD-4CAA-8C43-4D8969446FC5}" srcOrd="2" destOrd="0" presId="urn:microsoft.com/office/officeart/2005/8/layout/orgChart1"/>
    <dgm:cxn modelId="{6B952A10-BCDC-4C7C-998F-2A33FB1CCA6E}" type="presParOf" srcId="{8BB3F487-8DDF-41C3-90B4-F3DAB8DE31E1}" destId="{BB7C5E46-E0FC-4576-AAC6-6A0AE179292A}" srcOrd="3" destOrd="0" presId="urn:microsoft.com/office/officeart/2005/8/layout/orgChart1"/>
    <dgm:cxn modelId="{7F1BD915-6064-4C1F-AD5B-03C4E1882968}" type="presParOf" srcId="{BB7C5E46-E0FC-4576-AAC6-6A0AE179292A}" destId="{4BFDFDE5-09AA-4E63-8DD9-4B44353F4F42}" srcOrd="0" destOrd="0" presId="urn:microsoft.com/office/officeart/2005/8/layout/orgChart1"/>
    <dgm:cxn modelId="{C6D14A9F-A0A5-439D-984A-F8E361017D6E}" type="presParOf" srcId="{4BFDFDE5-09AA-4E63-8DD9-4B44353F4F42}" destId="{F168F34E-47FB-4F98-9C51-08B8C6B86137}" srcOrd="0" destOrd="0" presId="urn:microsoft.com/office/officeart/2005/8/layout/orgChart1"/>
    <dgm:cxn modelId="{B979B137-8BFE-4917-B716-6CDA3E7F1134}" type="presParOf" srcId="{4BFDFDE5-09AA-4E63-8DD9-4B44353F4F42}" destId="{327016D4-DA22-4299-B715-236DBF7E1060}" srcOrd="1" destOrd="0" presId="urn:microsoft.com/office/officeart/2005/8/layout/orgChart1"/>
    <dgm:cxn modelId="{FFFF90BD-9524-49A5-B2EC-33F1DE8A87C4}" type="presParOf" srcId="{BB7C5E46-E0FC-4576-AAC6-6A0AE179292A}" destId="{5CBD2B2E-CC1A-42CD-A593-6F050BF12965}" srcOrd="1" destOrd="0" presId="urn:microsoft.com/office/officeart/2005/8/layout/orgChart1"/>
    <dgm:cxn modelId="{A59F65DD-4691-44F7-B479-ECC935F64358}" type="presParOf" srcId="{BB7C5E46-E0FC-4576-AAC6-6A0AE179292A}" destId="{A7138F0A-F52F-4317-B9E5-0EADC932F5E8}" srcOrd="2" destOrd="0" presId="urn:microsoft.com/office/officeart/2005/8/layout/orgChart1"/>
    <dgm:cxn modelId="{06E62C47-C64C-4221-ADF1-E20B3C5AD44F}" type="presParOf" srcId="{BAC8F98C-C4EA-4A16-8A76-63A877F84125}" destId="{707C248F-3D2A-4F9C-8D46-99E9CA245B0D}" srcOrd="2" destOrd="0" presId="urn:microsoft.com/office/officeart/2005/8/layout/orgChart1"/>
    <dgm:cxn modelId="{2AB7682F-B754-42E5-A304-5739021AEE3C}" type="presParOf" srcId="{29070975-D4A9-477F-8BF3-14D6FC9E67A7}" destId="{4D49DAF0-1618-4D7B-A170-1C066B01BE7E}" srcOrd="2" destOrd="0" presId="urn:microsoft.com/office/officeart/2005/8/layout/orgChart1"/>
    <dgm:cxn modelId="{B7EC58C7-62E9-4EF8-A489-281EA0F948B1}" type="presParOf" srcId="{29070975-D4A9-477F-8BF3-14D6FC9E67A7}" destId="{905B2D32-8F10-4678-9883-68484125987F}" srcOrd="3" destOrd="0" presId="urn:microsoft.com/office/officeart/2005/8/layout/orgChart1"/>
    <dgm:cxn modelId="{B37C6DDA-AEDE-4BF3-A629-62681C846D36}" type="presParOf" srcId="{905B2D32-8F10-4678-9883-68484125987F}" destId="{0A2FE284-97D4-4B8B-BBB1-C57619E3BEED}" srcOrd="0" destOrd="0" presId="urn:microsoft.com/office/officeart/2005/8/layout/orgChart1"/>
    <dgm:cxn modelId="{4246A200-A893-4632-AE1B-E201EE01C513}" type="presParOf" srcId="{0A2FE284-97D4-4B8B-BBB1-C57619E3BEED}" destId="{91C1191C-059D-41E6-857D-56E2F26CB810}" srcOrd="0" destOrd="0" presId="urn:microsoft.com/office/officeart/2005/8/layout/orgChart1"/>
    <dgm:cxn modelId="{D0B9B925-AD05-4FDF-94A5-0A83CD7C63C9}" type="presParOf" srcId="{0A2FE284-97D4-4B8B-BBB1-C57619E3BEED}" destId="{98D7AEA2-2C95-4EED-93A3-7245E13079D5}" srcOrd="1" destOrd="0" presId="urn:microsoft.com/office/officeart/2005/8/layout/orgChart1"/>
    <dgm:cxn modelId="{3A2A6F44-54EC-4510-8BFD-3AC304A47EDB}" type="presParOf" srcId="{905B2D32-8F10-4678-9883-68484125987F}" destId="{31C1F126-BE81-466F-BB2E-C53F218DE9E9}" srcOrd="1" destOrd="0" presId="urn:microsoft.com/office/officeart/2005/8/layout/orgChart1"/>
    <dgm:cxn modelId="{E47C1E72-84F2-4245-B798-4BBB00DE3C12}" type="presParOf" srcId="{31C1F126-BE81-466F-BB2E-C53F218DE9E9}" destId="{3F84129C-C07C-4F26-AEF3-B91D810E6936}" srcOrd="0" destOrd="0" presId="urn:microsoft.com/office/officeart/2005/8/layout/orgChart1"/>
    <dgm:cxn modelId="{511A3E70-B957-439D-8DC6-7BB1444A6A2D}" type="presParOf" srcId="{31C1F126-BE81-466F-BB2E-C53F218DE9E9}" destId="{5ABB2EDC-A08C-4A70-ACE5-F5C7443803F4}" srcOrd="1" destOrd="0" presId="urn:microsoft.com/office/officeart/2005/8/layout/orgChart1"/>
    <dgm:cxn modelId="{00885024-C1E0-4789-883B-CBBB1B201E63}" type="presParOf" srcId="{5ABB2EDC-A08C-4A70-ACE5-F5C7443803F4}" destId="{D9A171B2-457F-47DF-8888-246E6B754189}" srcOrd="0" destOrd="0" presId="urn:microsoft.com/office/officeart/2005/8/layout/orgChart1"/>
    <dgm:cxn modelId="{3519E832-E03E-4199-8B70-0E19E55E9CDA}" type="presParOf" srcId="{D9A171B2-457F-47DF-8888-246E6B754189}" destId="{B5842198-FE33-4E33-ABB6-413C65C28BFA}" srcOrd="0" destOrd="0" presId="urn:microsoft.com/office/officeart/2005/8/layout/orgChart1"/>
    <dgm:cxn modelId="{887BD95E-3168-49E9-8428-E75EDE5C4F36}" type="presParOf" srcId="{D9A171B2-457F-47DF-8888-246E6B754189}" destId="{1EA2B7C2-34DB-4B6C-AAFA-0E0C8860AAEB}" srcOrd="1" destOrd="0" presId="urn:microsoft.com/office/officeart/2005/8/layout/orgChart1"/>
    <dgm:cxn modelId="{BBFDC8D9-CC63-4633-97B7-6BF80830ED07}" type="presParOf" srcId="{5ABB2EDC-A08C-4A70-ACE5-F5C7443803F4}" destId="{61200EF4-3452-472F-AA1D-6305D65FC9D3}" srcOrd="1" destOrd="0" presId="urn:microsoft.com/office/officeart/2005/8/layout/orgChart1"/>
    <dgm:cxn modelId="{117C4C26-0E1F-4725-AB83-450A670A8C43}" type="presParOf" srcId="{5ABB2EDC-A08C-4A70-ACE5-F5C7443803F4}" destId="{30B976EB-9C4D-4E75-8891-6DB9A6F5E49A}" srcOrd="2" destOrd="0" presId="urn:microsoft.com/office/officeart/2005/8/layout/orgChart1"/>
    <dgm:cxn modelId="{CFAD68A0-8F9C-40E0-B387-33C5E7E49F04}" type="presParOf" srcId="{31C1F126-BE81-466F-BB2E-C53F218DE9E9}" destId="{B31F3597-23D6-4190-8DE7-BD8AE12D3085}" srcOrd="2" destOrd="0" presId="urn:microsoft.com/office/officeart/2005/8/layout/orgChart1"/>
    <dgm:cxn modelId="{F3B22B2C-94E9-49C4-ABF7-E586AB088702}" type="presParOf" srcId="{31C1F126-BE81-466F-BB2E-C53F218DE9E9}" destId="{D0DDD51F-CAA7-4AA5-8852-1CEE34633737}" srcOrd="3" destOrd="0" presId="urn:microsoft.com/office/officeart/2005/8/layout/orgChart1"/>
    <dgm:cxn modelId="{AAB9A2C9-6C67-4139-9BEE-8372D2CFA62C}" type="presParOf" srcId="{D0DDD51F-CAA7-4AA5-8852-1CEE34633737}" destId="{8E233C8F-C278-4F72-B62B-C9580D3873AF}" srcOrd="0" destOrd="0" presId="urn:microsoft.com/office/officeart/2005/8/layout/orgChart1"/>
    <dgm:cxn modelId="{7F09A8B1-80AA-4D48-802C-51945361CA08}" type="presParOf" srcId="{8E233C8F-C278-4F72-B62B-C9580D3873AF}" destId="{D61B2B5B-691F-4A11-9ED9-9E72B7D07561}" srcOrd="0" destOrd="0" presId="urn:microsoft.com/office/officeart/2005/8/layout/orgChart1"/>
    <dgm:cxn modelId="{CFAFD406-5175-41CF-972A-41AED1169B2C}" type="presParOf" srcId="{8E233C8F-C278-4F72-B62B-C9580D3873AF}" destId="{5DD661BE-F6D6-4246-B1A4-DA3F0CFF89C3}" srcOrd="1" destOrd="0" presId="urn:microsoft.com/office/officeart/2005/8/layout/orgChart1"/>
    <dgm:cxn modelId="{1A49B53E-592E-4F54-8F2A-7EBF6ECE0B40}" type="presParOf" srcId="{D0DDD51F-CAA7-4AA5-8852-1CEE34633737}" destId="{62DCD3BC-AFBC-4ECB-B75D-E0369C4379F2}" srcOrd="1" destOrd="0" presId="urn:microsoft.com/office/officeart/2005/8/layout/orgChart1"/>
    <dgm:cxn modelId="{7BDF7793-AA46-48BC-B49D-FC68BF427DD2}" type="presParOf" srcId="{D0DDD51F-CAA7-4AA5-8852-1CEE34633737}" destId="{620598F2-D60E-442D-8405-48C3564963AB}" srcOrd="2" destOrd="0" presId="urn:microsoft.com/office/officeart/2005/8/layout/orgChart1"/>
    <dgm:cxn modelId="{3C895646-C0BD-4D2F-88E2-7DA5435243C7}" type="presParOf" srcId="{31C1F126-BE81-466F-BB2E-C53F218DE9E9}" destId="{F5E077B1-8ED0-4E3D-8AF4-BB39929047D4}" srcOrd="4" destOrd="0" presId="urn:microsoft.com/office/officeart/2005/8/layout/orgChart1"/>
    <dgm:cxn modelId="{2ECEC5AE-0602-41BF-B5E9-C59302F2BEA9}" type="presParOf" srcId="{31C1F126-BE81-466F-BB2E-C53F218DE9E9}" destId="{B9CA5992-FD6D-4D48-954E-AB598D3BA024}" srcOrd="5" destOrd="0" presId="urn:microsoft.com/office/officeart/2005/8/layout/orgChart1"/>
    <dgm:cxn modelId="{476B173B-2222-40C3-BB15-DB2E5C85B3F7}" type="presParOf" srcId="{B9CA5992-FD6D-4D48-954E-AB598D3BA024}" destId="{4B55FBBF-621A-4FD6-944C-34D6044EF38F}" srcOrd="0" destOrd="0" presId="urn:microsoft.com/office/officeart/2005/8/layout/orgChart1"/>
    <dgm:cxn modelId="{D68CE27D-91D1-44D0-906E-5653B83D90E7}" type="presParOf" srcId="{4B55FBBF-621A-4FD6-944C-34D6044EF38F}" destId="{6BC2D6E7-0A57-4B31-BD5E-8E610F56F8EF}" srcOrd="0" destOrd="0" presId="urn:microsoft.com/office/officeart/2005/8/layout/orgChart1"/>
    <dgm:cxn modelId="{61B84F6B-A5F7-4CD4-9763-DA9D13E6ADD4}" type="presParOf" srcId="{4B55FBBF-621A-4FD6-944C-34D6044EF38F}" destId="{09211573-F4F1-437B-92C5-6FA51A777397}" srcOrd="1" destOrd="0" presId="urn:microsoft.com/office/officeart/2005/8/layout/orgChart1"/>
    <dgm:cxn modelId="{DAD0A8A2-002A-41A6-913B-E5E7A3A9E12C}" type="presParOf" srcId="{B9CA5992-FD6D-4D48-954E-AB598D3BA024}" destId="{F26D442F-FD53-4435-8408-C589FD1DBAAD}" srcOrd="1" destOrd="0" presId="urn:microsoft.com/office/officeart/2005/8/layout/orgChart1"/>
    <dgm:cxn modelId="{914C76EC-DD42-4115-8925-CA2EC9E9C760}" type="presParOf" srcId="{B9CA5992-FD6D-4D48-954E-AB598D3BA024}" destId="{45F91A65-57A4-4C93-A961-996D3683722E}" srcOrd="2" destOrd="0" presId="urn:microsoft.com/office/officeart/2005/8/layout/orgChart1"/>
    <dgm:cxn modelId="{8579EA68-FE21-4E9E-B800-0FE6FCA5D5CA}" type="presParOf" srcId="{31C1F126-BE81-466F-BB2E-C53F218DE9E9}" destId="{FFBA30D1-1A56-4546-B2C5-64F6F06DAB1D}" srcOrd="6" destOrd="0" presId="urn:microsoft.com/office/officeart/2005/8/layout/orgChart1"/>
    <dgm:cxn modelId="{2581350F-717A-4772-9DD8-825EAC9D72BB}" type="presParOf" srcId="{31C1F126-BE81-466F-BB2E-C53F218DE9E9}" destId="{458A397B-5B51-4FE9-A27D-CCBD4CE90438}" srcOrd="7" destOrd="0" presId="urn:microsoft.com/office/officeart/2005/8/layout/orgChart1"/>
    <dgm:cxn modelId="{E286AF23-0ACA-4F0F-97DA-7E17EE520F60}" type="presParOf" srcId="{458A397B-5B51-4FE9-A27D-CCBD4CE90438}" destId="{4074DB50-95D4-4733-A3A5-300E61B87938}" srcOrd="0" destOrd="0" presId="urn:microsoft.com/office/officeart/2005/8/layout/orgChart1"/>
    <dgm:cxn modelId="{AB8CEEA0-0056-4FF6-8FB2-58BB8DBCAFAE}" type="presParOf" srcId="{4074DB50-95D4-4733-A3A5-300E61B87938}" destId="{C9B4EA6A-513E-46AC-990B-33E25D8B848F}" srcOrd="0" destOrd="0" presId="urn:microsoft.com/office/officeart/2005/8/layout/orgChart1"/>
    <dgm:cxn modelId="{D89F5B18-B937-4DFA-823D-7584762F8955}" type="presParOf" srcId="{4074DB50-95D4-4733-A3A5-300E61B87938}" destId="{E32DE48A-08C0-4C71-9E83-00A85057669B}" srcOrd="1" destOrd="0" presId="urn:microsoft.com/office/officeart/2005/8/layout/orgChart1"/>
    <dgm:cxn modelId="{5FA6B201-B8E9-42D6-96B4-C5D6A73859FB}" type="presParOf" srcId="{458A397B-5B51-4FE9-A27D-CCBD4CE90438}" destId="{78E4E6BA-CB8E-45F4-9B2B-CC74A75C4D9A}" srcOrd="1" destOrd="0" presId="urn:microsoft.com/office/officeart/2005/8/layout/orgChart1"/>
    <dgm:cxn modelId="{E20F7736-8370-4F0B-9239-889785CBFCA6}" type="presParOf" srcId="{458A397B-5B51-4FE9-A27D-CCBD4CE90438}" destId="{5A473B31-DEC6-4387-B98D-322D5DFE4D6A}" srcOrd="2" destOrd="0" presId="urn:microsoft.com/office/officeart/2005/8/layout/orgChart1"/>
    <dgm:cxn modelId="{181ECB82-0075-49FF-B271-6C5732A2A34D}" type="presParOf" srcId="{905B2D32-8F10-4678-9883-68484125987F}" destId="{A6BCB007-EE02-4969-B039-250242AECF4C}" srcOrd="2" destOrd="0" presId="urn:microsoft.com/office/officeart/2005/8/layout/orgChart1"/>
    <dgm:cxn modelId="{C539CCF7-09FF-4069-B6B6-9EB2891A85E2}" type="presParOf" srcId="{81E58BDA-0824-4320-B7BD-AA6EC39D77E9}" destId="{19543283-A01A-4EA5-A3E3-8011C20375D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F53337-1DA9-4527-9167-6AD3F554F4B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8439F2-E141-4C85-838A-32FE19C469C1}">
      <dgm:prSet phldrT="[Text]" custT="1"/>
      <dgm:spPr/>
      <dgm:t>
        <a:bodyPr/>
        <a:lstStyle/>
        <a:p>
          <a:r>
            <a:rPr lang="en-US" sz="2000" b="1" dirty="0" err="1"/>
            <a:t>Analisis</a:t>
          </a:r>
          <a:r>
            <a:rPr lang="en-US" sz="2000" b="1" dirty="0"/>
            <a:t> </a:t>
          </a:r>
          <a:r>
            <a:rPr lang="en-US" sz="2000" b="1" dirty="0" err="1"/>
            <a:t>kualitatif</a:t>
          </a:r>
          <a:endParaRPr lang="en-US" sz="2000" b="1" dirty="0"/>
        </a:p>
      </dgm:t>
    </dgm:pt>
    <dgm:pt modelId="{4F33F5DC-DE39-46E2-B332-E3E5AA7C2892}" type="parTrans" cxnId="{B0B9CB81-241D-4286-AD58-BCC9F9BDCE89}">
      <dgm:prSet/>
      <dgm:spPr/>
      <dgm:t>
        <a:bodyPr/>
        <a:lstStyle/>
        <a:p>
          <a:endParaRPr lang="en-US"/>
        </a:p>
      </dgm:t>
    </dgm:pt>
    <dgm:pt modelId="{0F0961EA-1E87-4998-9F4A-E611F4E4998A}" type="sibTrans" cxnId="{B0B9CB81-241D-4286-AD58-BCC9F9BDCE89}">
      <dgm:prSet/>
      <dgm:spPr/>
      <dgm:t>
        <a:bodyPr/>
        <a:lstStyle/>
        <a:p>
          <a:endParaRPr lang="en-US"/>
        </a:p>
      </dgm:t>
    </dgm:pt>
    <dgm:pt modelId="{93FB7078-7FB1-413E-9082-142172E0B637}">
      <dgm:prSet phldrT="[Text]" custT="1"/>
      <dgm:spPr/>
      <dgm:t>
        <a:bodyPr/>
        <a:lstStyle/>
        <a:p>
          <a:r>
            <a:rPr lang="en-US" sz="2000" b="1" dirty="0" err="1"/>
            <a:t>Klasik</a:t>
          </a:r>
          <a:endParaRPr lang="en-US" sz="2000" b="1" dirty="0"/>
        </a:p>
      </dgm:t>
    </dgm:pt>
    <dgm:pt modelId="{5D97560A-4CCB-40E3-88F9-5186AC99D35B}" type="parTrans" cxnId="{2D9B9212-F25C-47A3-803E-794E464F7236}">
      <dgm:prSet/>
      <dgm:spPr/>
      <dgm:t>
        <a:bodyPr/>
        <a:lstStyle/>
        <a:p>
          <a:endParaRPr lang="en-US"/>
        </a:p>
      </dgm:t>
    </dgm:pt>
    <dgm:pt modelId="{AE8DA609-8D6E-47DA-81A7-D404D29ED457}" type="sibTrans" cxnId="{2D9B9212-F25C-47A3-803E-794E464F7236}">
      <dgm:prSet/>
      <dgm:spPr/>
      <dgm:t>
        <a:bodyPr/>
        <a:lstStyle/>
        <a:p>
          <a:endParaRPr lang="en-US"/>
        </a:p>
      </dgm:t>
    </dgm:pt>
    <dgm:pt modelId="{DE6BAA0C-A1D6-4E12-946B-45610A2F09CF}">
      <dgm:prSet phldrT="[Text]" custT="1"/>
      <dgm:spPr/>
      <dgm:t>
        <a:bodyPr/>
        <a:lstStyle/>
        <a:p>
          <a:r>
            <a:rPr lang="en-US" sz="2000" dirty="0" err="1"/>
            <a:t>Reasksi</a:t>
          </a:r>
          <a:r>
            <a:rPr lang="en-US" sz="2000" dirty="0"/>
            <a:t> </a:t>
          </a:r>
          <a:r>
            <a:rPr lang="en-US" sz="2000" dirty="0" err="1"/>
            <a:t>Warna</a:t>
          </a:r>
          <a:endParaRPr lang="en-US" sz="2000" dirty="0"/>
        </a:p>
      </dgm:t>
    </dgm:pt>
    <dgm:pt modelId="{66C0424D-D71F-43F6-B436-4536BD6E7068}" type="parTrans" cxnId="{B18A5543-6550-4DB4-B39D-73576BF1C2DC}">
      <dgm:prSet/>
      <dgm:spPr/>
      <dgm:t>
        <a:bodyPr/>
        <a:lstStyle/>
        <a:p>
          <a:endParaRPr lang="en-US"/>
        </a:p>
      </dgm:t>
    </dgm:pt>
    <dgm:pt modelId="{1F9433E0-5667-4372-A4AF-2B1A695E2AFB}" type="sibTrans" cxnId="{B18A5543-6550-4DB4-B39D-73576BF1C2DC}">
      <dgm:prSet/>
      <dgm:spPr/>
      <dgm:t>
        <a:bodyPr/>
        <a:lstStyle/>
        <a:p>
          <a:endParaRPr lang="en-US"/>
        </a:p>
      </dgm:t>
    </dgm:pt>
    <dgm:pt modelId="{6BF0735B-3052-40D5-8FEB-37473563BFBB}">
      <dgm:prSet phldrT="[Text]" custT="1"/>
      <dgm:spPr/>
      <dgm:t>
        <a:bodyPr/>
        <a:lstStyle/>
        <a:p>
          <a:r>
            <a:rPr lang="en-US" sz="2000" dirty="0"/>
            <a:t>TLC</a:t>
          </a:r>
        </a:p>
      </dgm:t>
    </dgm:pt>
    <dgm:pt modelId="{08690DAA-AB02-43BC-B57B-4E02D1092C45}" type="parTrans" cxnId="{4902291C-2D33-4098-85CF-5099304D9153}">
      <dgm:prSet/>
      <dgm:spPr/>
      <dgm:t>
        <a:bodyPr/>
        <a:lstStyle/>
        <a:p>
          <a:endParaRPr lang="en-US"/>
        </a:p>
      </dgm:t>
    </dgm:pt>
    <dgm:pt modelId="{733EDEB4-C533-4766-B877-CA8019996A9E}" type="sibTrans" cxnId="{4902291C-2D33-4098-85CF-5099304D9153}">
      <dgm:prSet/>
      <dgm:spPr/>
      <dgm:t>
        <a:bodyPr/>
        <a:lstStyle/>
        <a:p>
          <a:endParaRPr lang="en-US"/>
        </a:p>
      </dgm:t>
    </dgm:pt>
    <dgm:pt modelId="{3AC741FF-518F-46F3-8430-8BF666293906}">
      <dgm:prSet phldrT="[Text]" custT="1"/>
      <dgm:spPr/>
      <dgm:t>
        <a:bodyPr/>
        <a:lstStyle/>
        <a:p>
          <a:r>
            <a:rPr lang="en-US" sz="2000" dirty="0"/>
            <a:t>Modern</a:t>
          </a:r>
        </a:p>
      </dgm:t>
    </dgm:pt>
    <dgm:pt modelId="{4E2EC930-8DBA-42FD-9683-AADC9D6ECE3E}" type="parTrans" cxnId="{8AA5D80C-FE41-48CB-9FD8-8F05C0C57134}">
      <dgm:prSet/>
      <dgm:spPr/>
      <dgm:t>
        <a:bodyPr/>
        <a:lstStyle/>
        <a:p>
          <a:endParaRPr lang="en-US"/>
        </a:p>
      </dgm:t>
    </dgm:pt>
    <dgm:pt modelId="{A7089722-5646-42E3-A58E-B71AF60614E3}" type="sibTrans" cxnId="{8AA5D80C-FE41-48CB-9FD8-8F05C0C57134}">
      <dgm:prSet/>
      <dgm:spPr/>
      <dgm:t>
        <a:bodyPr/>
        <a:lstStyle/>
        <a:p>
          <a:endParaRPr lang="en-US"/>
        </a:p>
      </dgm:t>
    </dgm:pt>
    <dgm:pt modelId="{4F5578BD-051D-4812-99DF-712AB3CA522E}">
      <dgm:prSet phldrT="[Text]" custT="1"/>
      <dgm:spPr/>
      <dgm:t>
        <a:bodyPr/>
        <a:lstStyle/>
        <a:p>
          <a:r>
            <a:rPr lang="en-US" sz="2000" dirty="0"/>
            <a:t>IR</a:t>
          </a:r>
        </a:p>
      </dgm:t>
    </dgm:pt>
    <dgm:pt modelId="{3B806E63-7BDD-44B0-9C99-F6F7020293DD}" type="parTrans" cxnId="{849D72CC-CD75-4EBD-8C6A-B48B1AB7B12A}">
      <dgm:prSet/>
      <dgm:spPr/>
      <dgm:t>
        <a:bodyPr/>
        <a:lstStyle/>
        <a:p>
          <a:endParaRPr lang="en-US"/>
        </a:p>
      </dgm:t>
    </dgm:pt>
    <dgm:pt modelId="{40A400DA-A889-4621-BA68-D235F2AFD99E}" type="sibTrans" cxnId="{849D72CC-CD75-4EBD-8C6A-B48B1AB7B12A}">
      <dgm:prSet/>
      <dgm:spPr/>
      <dgm:t>
        <a:bodyPr/>
        <a:lstStyle/>
        <a:p>
          <a:endParaRPr lang="en-US"/>
        </a:p>
      </dgm:t>
    </dgm:pt>
    <dgm:pt modelId="{B3263D21-75D1-4126-8E9E-A3BAB80AE977}">
      <dgm:prSet phldrT="[Text]"/>
      <dgm:spPr/>
      <dgm:t>
        <a:bodyPr/>
        <a:lstStyle/>
        <a:p>
          <a:r>
            <a:rPr lang="en-US" dirty="0" err="1"/>
            <a:t>Uji</a:t>
          </a:r>
          <a:r>
            <a:rPr lang="en-US" dirty="0"/>
            <a:t> </a:t>
          </a:r>
          <a:r>
            <a:rPr lang="en-US" dirty="0" err="1"/>
            <a:t>Nyala</a:t>
          </a:r>
          <a:endParaRPr lang="en-US" dirty="0"/>
        </a:p>
      </dgm:t>
    </dgm:pt>
    <dgm:pt modelId="{9D9726B1-8127-4F1E-8E21-9CBC0B3572CE}" type="parTrans" cxnId="{26E7AF40-7B4D-4210-B318-EB6456B6DD19}">
      <dgm:prSet/>
      <dgm:spPr/>
      <dgm:t>
        <a:bodyPr/>
        <a:lstStyle/>
        <a:p>
          <a:endParaRPr lang="en-US"/>
        </a:p>
      </dgm:t>
    </dgm:pt>
    <dgm:pt modelId="{D3CD1F24-F1FA-485C-9694-40DD552AC1EE}" type="sibTrans" cxnId="{26E7AF40-7B4D-4210-B318-EB6456B6DD19}">
      <dgm:prSet/>
      <dgm:spPr/>
      <dgm:t>
        <a:bodyPr/>
        <a:lstStyle/>
        <a:p>
          <a:endParaRPr lang="en-US"/>
        </a:p>
      </dgm:t>
    </dgm:pt>
    <dgm:pt modelId="{C743D5EF-D7D5-4E94-942F-1CA822C4C97A}">
      <dgm:prSet phldrT="[Text]" custT="1"/>
      <dgm:spPr/>
      <dgm:t>
        <a:bodyPr/>
        <a:lstStyle/>
        <a:p>
          <a:r>
            <a:rPr lang="en-US" sz="2000" dirty="0" err="1"/>
            <a:t>Spektro</a:t>
          </a:r>
          <a:r>
            <a:rPr lang="en-US" sz="2000" dirty="0"/>
            <a:t> MS</a:t>
          </a:r>
        </a:p>
      </dgm:t>
    </dgm:pt>
    <dgm:pt modelId="{60D9E9A7-3CAA-4F23-B3BF-67D127839C7A}" type="parTrans" cxnId="{3E5A5552-B75F-4B7F-BA82-D46EA3C5FB4F}">
      <dgm:prSet/>
      <dgm:spPr/>
      <dgm:t>
        <a:bodyPr/>
        <a:lstStyle/>
        <a:p>
          <a:endParaRPr lang="en-US"/>
        </a:p>
      </dgm:t>
    </dgm:pt>
    <dgm:pt modelId="{7E57BA43-6F2D-4A48-A948-43A05135DCDC}" type="sibTrans" cxnId="{3E5A5552-B75F-4B7F-BA82-D46EA3C5FB4F}">
      <dgm:prSet/>
      <dgm:spPr/>
      <dgm:t>
        <a:bodyPr/>
        <a:lstStyle/>
        <a:p>
          <a:endParaRPr lang="en-US"/>
        </a:p>
      </dgm:t>
    </dgm:pt>
    <dgm:pt modelId="{0002E885-D4D8-4FCE-8DEA-002EDEDAE23A}">
      <dgm:prSet phldrT="[Text]" custT="1"/>
      <dgm:spPr/>
      <dgm:t>
        <a:bodyPr/>
        <a:lstStyle/>
        <a:p>
          <a:r>
            <a:rPr lang="en-US" sz="2000" dirty="0" err="1"/>
            <a:t>Kromatografi</a:t>
          </a:r>
          <a:endParaRPr lang="en-US" sz="2000" dirty="0"/>
        </a:p>
      </dgm:t>
    </dgm:pt>
    <dgm:pt modelId="{F18E4395-3F3A-41AC-9DC1-47AC6F92C9B7}" type="parTrans" cxnId="{3045903F-CDC3-44D8-B6D8-19C0F7636B6A}">
      <dgm:prSet/>
      <dgm:spPr/>
      <dgm:t>
        <a:bodyPr/>
        <a:lstStyle/>
        <a:p>
          <a:endParaRPr lang="en-US"/>
        </a:p>
      </dgm:t>
    </dgm:pt>
    <dgm:pt modelId="{4728E9F3-216C-41D1-87F5-99998021AD6D}" type="sibTrans" cxnId="{3045903F-CDC3-44D8-B6D8-19C0F7636B6A}">
      <dgm:prSet/>
      <dgm:spPr/>
      <dgm:t>
        <a:bodyPr/>
        <a:lstStyle/>
        <a:p>
          <a:endParaRPr lang="en-US"/>
        </a:p>
      </dgm:t>
    </dgm:pt>
    <dgm:pt modelId="{BABE7944-0E9D-45AB-BB0E-B9D181F36939}">
      <dgm:prSet phldrT="[Text]"/>
      <dgm:spPr/>
      <dgm:t>
        <a:bodyPr/>
        <a:lstStyle/>
        <a:p>
          <a:r>
            <a:rPr lang="en-US" dirty="0"/>
            <a:t>NMR</a:t>
          </a:r>
        </a:p>
      </dgm:t>
    </dgm:pt>
    <dgm:pt modelId="{C1A4D4A4-EF1B-4974-B167-7DED0CB524C6}" type="parTrans" cxnId="{E86D6CB7-4981-42FF-908B-507711EF2305}">
      <dgm:prSet/>
      <dgm:spPr/>
      <dgm:t>
        <a:bodyPr/>
        <a:lstStyle/>
        <a:p>
          <a:endParaRPr lang="en-US"/>
        </a:p>
      </dgm:t>
    </dgm:pt>
    <dgm:pt modelId="{252DA46E-B128-48F8-ABEF-E5994429E63A}" type="sibTrans" cxnId="{E86D6CB7-4981-42FF-908B-507711EF2305}">
      <dgm:prSet/>
      <dgm:spPr/>
      <dgm:t>
        <a:bodyPr/>
        <a:lstStyle/>
        <a:p>
          <a:endParaRPr lang="en-US"/>
        </a:p>
      </dgm:t>
    </dgm:pt>
    <dgm:pt modelId="{47C69F25-54A0-49E6-95AF-2EF7A2D54882}">
      <dgm:prSet phldrT="[Text]"/>
      <dgm:spPr/>
      <dgm:t>
        <a:bodyPr/>
        <a:lstStyle/>
        <a:p>
          <a:r>
            <a:rPr lang="en-US" dirty="0" err="1"/>
            <a:t>Spektro</a:t>
          </a:r>
          <a:r>
            <a:rPr lang="en-US" dirty="0"/>
            <a:t> UV-VIS</a:t>
          </a:r>
        </a:p>
      </dgm:t>
    </dgm:pt>
    <dgm:pt modelId="{27AD50F8-C8D1-44A0-8ACC-2B18DD44F1E0}" type="parTrans" cxnId="{B7713CC9-78A9-4026-B1B6-17EB3743FC71}">
      <dgm:prSet/>
      <dgm:spPr/>
      <dgm:t>
        <a:bodyPr/>
        <a:lstStyle/>
        <a:p>
          <a:endParaRPr lang="en-US"/>
        </a:p>
      </dgm:t>
    </dgm:pt>
    <dgm:pt modelId="{5EFF994A-2034-44FC-8856-02529E9C3CDB}" type="sibTrans" cxnId="{B7713CC9-78A9-4026-B1B6-17EB3743FC71}">
      <dgm:prSet/>
      <dgm:spPr/>
      <dgm:t>
        <a:bodyPr/>
        <a:lstStyle/>
        <a:p>
          <a:endParaRPr lang="en-US"/>
        </a:p>
      </dgm:t>
    </dgm:pt>
    <dgm:pt modelId="{22328EA0-656C-453C-99B5-ABD5DF1385E4}">
      <dgm:prSet phldrT="[Text]"/>
      <dgm:spPr/>
      <dgm:t>
        <a:bodyPr/>
        <a:lstStyle/>
        <a:p>
          <a:r>
            <a:rPr lang="en-US" dirty="0"/>
            <a:t>FES</a:t>
          </a:r>
        </a:p>
      </dgm:t>
    </dgm:pt>
    <dgm:pt modelId="{B7E3E723-E8F2-48FE-88D6-6129C44FFA99}" type="parTrans" cxnId="{FA5EFBEE-0F8D-4D62-A7D2-C694345C3922}">
      <dgm:prSet/>
      <dgm:spPr/>
      <dgm:t>
        <a:bodyPr/>
        <a:lstStyle/>
        <a:p>
          <a:endParaRPr lang="en-US"/>
        </a:p>
      </dgm:t>
    </dgm:pt>
    <dgm:pt modelId="{C28C777F-24A0-4E09-9AC0-A2774BCB3F1A}" type="sibTrans" cxnId="{FA5EFBEE-0F8D-4D62-A7D2-C694345C3922}">
      <dgm:prSet/>
      <dgm:spPr/>
      <dgm:t>
        <a:bodyPr/>
        <a:lstStyle/>
        <a:p>
          <a:endParaRPr lang="en-US"/>
        </a:p>
      </dgm:t>
    </dgm:pt>
    <dgm:pt modelId="{516C3A92-E056-49DF-B57A-8BE30B3453A8}">
      <dgm:prSet phldrT="[Text]"/>
      <dgm:spPr/>
      <dgm:t>
        <a:bodyPr/>
        <a:lstStyle/>
        <a:p>
          <a:r>
            <a:rPr lang="en-US" dirty="0" err="1"/>
            <a:t>Titik</a:t>
          </a:r>
          <a:r>
            <a:rPr lang="en-US" dirty="0"/>
            <a:t> </a:t>
          </a:r>
          <a:r>
            <a:rPr lang="en-US" dirty="0" err="1"/>
            <a:t>lebur</a:t>
          </a:r>
          <a:endParaRPr lang="en-US" dirty="0"/>
        </a:p>
      </dgm:t>
    </dgm:pt>
    <dgm:pt modelId="{3528D17E-BB1A-4A73-8278-9E8856C60806}" type="parTrans" cxnId="{4C3A85CE-F326-4404-A783-94E2E8AB14F5}">
      <dgm:prSet/>
      <dgm:spPr/>
      <dgm:t>
        <a:bodyPr/>
        <a:lstStyle/>
        <a:p>
          <a:endParaRPr lang="en-US"/>
        </a:p>
      </dgm:t>
    </dgm:pt>
    <dgm:pt modelId="{B9A6342B-7003-481D-A991-55CA28EA9E6F}" type="sibTrans" cxnId="{4C3A85CE-F326-4404-A783-94E2E8AB14F5}">
      <dgm:prSet/>
      <dgm:spPr/>
      <dgm:t>
        <a:bodyPr/>
        <a:lstStyle/>
        <a:p>
          <a:endParaRPr lang="en-US"/>
        </a:p>
      </dgm:t>
    </dgm:pt>
    <dgm:pt modelId="{1562A8D0-93C8-42E0-AC93-820FB92BC8FB}">
      <dgm:prSet phldrT="[Text]"/>
      <dgm:spPr/>
      <dgm:t>
        <a:bodyPr/>
        <a:lstStyle/>
        <a:p>
          <a:r>
            <a:rPr lang="en-US" dirty="0" err="1"/>
            <a:t>Titik</a:t>
          </a:r>
          <a:r>
            <a:rPr lang="en-US" dirty="0"/>
            <a:t> </a:t>
          </a:r>
          <a:r>
            <a:rPr lang="en-US" dirty="0" err="1"/>
            <a:t>leleh</a:t>
          </a:r>
          <a:endParaRPr lang="en-US" dirty="0"/>
        </a:p>
      </dgm:t>
    </dgm:pt>
    <dgm:pt modelId="{EE6CCC41-A122-4754-94A8-8F9F5DE7F3EE}" type="parTrans" cxnId="{3D73FDB5-F9F7-4171-AE0D-892EA88CC6F8}">
      <dgm:prSet/>
      <dgm:spPr/>
      <dgm:t>
        <a:bodyPr/>
        <a:lstStyle/>
        <a:p>
          <a:endParaRPr lang="en-US"/>
        </a:p>
      </dgm:t>
    </dgm:pt>
    <dgm:pt modelId="{A8D2CF8B-4CEB-4022-BC8D-CE89F99D86B4}" type="sibTrans" cxnId="{3D73FDB5-F9F7-4171-AE0D-892EA88CC6F8}">
      <dgm:prSet/>
      <dgm:spPr/>
      <dgm:t>
        <a:bodyPr/>
        <a:lstStyle/>
        <a:p>
          <a:endParaRPr lang="en-US"/>
        </a:p>
      </dgm:t>
    </dgm:pt>
    <dgm:pt modelId="{4F4191BA-AAF1-4F7C-A44F-923C532B7AA4}" type="pres">
      <dgm:prSet presAssocID="{0BF53337-1DA9-4527-9167-6AD3F554F4B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E58BDA-0824-4320-B7BD-AA6EC39D77E9}" type="pres">
      <dgm:prSet presAssocID="{208439F2-E141-4C85-838A-32FE19C469C1}" presName="hierRoot1" presStyleCnt="0">
        <dgm:presLayoutVars>
          <dgm:hierBranch val="init"/>
        </dgm:presLayoutVars>
      </dgm:prSet>
      <dgm:spPr/>
    </dgm:pt>
    <dgm:pt modelId="{B437ED29-85E9-453F-BD05-C8A24AFF496B}" type="pres">
      <dgm:prSet presAssocID="{208439F2-E141-4C85-838A-32FE19C469C1}" presName="rootComposite1" presStyleCnt="0"/>
      <dgm:spPr/>
    </dgm:pt>
    <dgm:pt modelId="{B8D720C2-9A11-4F4C-8A2A-C8B2D16248B4}" type="pres">
      <dgm:prSet presAssocID="{208439F2-E141-4C85-838A-32FE19C469C1}" presName="rootText1" presStyleLbl="node0" presStyleIdx="0" presStyleCnt="3" custScaleX="430055">
        <dgm:presLayoutVars>
          <dgm:chPref val="3"/>
        </dgm:presLayoutVars>
      </dgm:prSet>
      <dgm:spPr/>
    </dgm:pt>
    <dgm:pt modelId="{14A4085D-EB33-4BBF-A8DA-E1D3E94A5E9D}" type="pres">
      <dgm:prSet presAssocID="{208439F2-E141-4C85-838A-32FE19C469C1}" presName="rootConnector1" presStyleLbl="node1" presStyleIdx="0" presStyleCnt="0"/>
      <dgm:spPr/>
    </dgm:pt>
    <dgm:pt modelId="{29070975-D4A9-477F-8BF3-14D6FC9E67A7}" type="pres">
      <dgm:prSet presAssocID="{208439F2-E141-4C85-838A-32FE19C469C1}" presName="hierChild2" presStyleCnt="0"/>
      <dgm:spPr/>
    </dgm:pt>
    <dgm:pt modelId="{E3B5B32E-9559-4916-BD38-0F7A43F1D1CF}" type="pres">
      <dgm:prSet presAssocID="{5D97560A-4CCB-40E3-88F9-5186AC99D35B}" presName="Name37" presStyleLbl="parChTrans1D2" presStyleIdx="0" presStyleCnt="2"/>
      <dgm:spPr/>
    </dgm:pt>
    <dgm:pt modelId="{BAC8F98C-C4EA-4A16-8A76-63A877F84125}" type="pres">
      <dgm:prSet presAssocID="{93FB7078-7FB1-413E-9082-142172E0B637}" presName="hierRoot2" presStyleCnt="0">
        <dgm:presLayoutVars>
          <dgm:hierBranch val="init"/>
        </dgm:presLayoutVars>
      </dgm:prSet>
      <dgm:spPr/>
    </dgm:pt>
    <dgm:pt modelId="{65C1C242-280E-427B-9253-3AE89CA7EA8A}" type="pres">
      <dgm:prSet presAssocID="{93FB7078-7FB1-413E-9082-142172E0B637}" presName="rootComposite" presStyleCnt="0"/>
      <dgm:spPr/>
    </dgm:pt>
    <dgm:pt modelId="{F0239803-D1F2-4C70-BB89-BDC4CF57DB1C}" type="pres">
      <dgm:prSet presAssocID="{93FB7078-7FB1-413E-9082-142172E0B637}" presName="rootText" presStyleLbl="node2" presStyleIdx="0" presStyleCnt="2" custScaleX="327060">
        <dgm:presLayoutVars>
          <dgm:chPref val="3"/>
        </dgm:presLayoutVars>
      </dgm:prSet>
      <dgm:spPr/>
    </dgm:pt>
    <dgm:pt modelId="{86110B76-58B5-4751-B670-A9D298EFEB0C}" type="pres">
      <dgm:prSet presAssocID="{93FB7078-7FB1-413E-9082-142172E0B637}" presName="rootConnector" presStyleLbl="node2" presStyleIdx="0" presStyleCnt="2"/>
      <dgm:spPr/>
    </dgm:pt>
    <dgm:pt modelId="{8BB3F487-8DDF-41C3-90B4-F3DAB8DE31E1}" type="pres">
      <dgm:prSet presAssocID="{93FB7078-7FB1-413E-9082-142172E0B637}" presName="hierChild4" presStyleCnt="0"/>
      <dgm:spPr/>
    </dgm:pt>
    <dgm:pt modelId="{74D61DB5-0B8C-4C54-8382-6725FBF3D53E}" type="pres">
      <dgm:prSet presAssocID="{66C0424D-D71F-43F6-B436-4536BD6E7068}" presName="Name37" presStyleLbl="parChTrans1D3" presStyleIdx="0" presStyleCnt="9"/>
      <dgm:spPr/>
    </dgm:pt>
    <dgm:pt modelId="{FB47CC59-B4BF-487B-93D6-64B6EF2C327F}" type="pres">
      <dgm:prSet presAssocID="{DE6BAA0C-A1D6-4E12-946B-45610A2F09CF}" presName="hierRoot2" presStyleCnt="0">
        <dgm:presLayoutVars>
          <dgm:hierBranch val="init"/>
        </dgm:presLayoutVars>
      </dgm:prSet>
      <dgm:spPr/>
    </dgm:pt>
    <dgm:pt modelId="{6DDD00E5-2765-458A-BE29-B3E16A87E2D4}" type="pres">
      <dgm:prSet presAssocID="{DE6BAA0C-A1D6-4E12-946B-45610A2F09CF}" presName="rootComposite" presStyleCnt="0"/>
      <dgm:spPr/>
    </dgm:pt>
    <dgm:pt modelId="{7E70DCCE-D6D6-4DA8-BA93-87239A1AA260}" type="pres">
      <dgm:prSet presAssocID="{DE6BAA0C-A1D6-4E12-946B-45610A2F09CF}" presName="rootText" presStyleLbl="node3" presStyleIdx="0" presStyleCnt="9" custScaleX="205860">
        <dgm:presLayoutVars>
          <dgm:chPref val="3"/>
        </dgm:presLayoutVars>
      </dgm:prSet>
      <dgm:spPr/>
    </dgm:pt>
    <dgm:pt modelId="{F8A6C742-5A8E-4801-86F7-EF93F7D4C707}" type="pres">
      <dgm:prSet presAssocID="{DE6BAA0C-A1D6-4E12-946B-45610A2F09CF}" presName="rootConnector" presStyleLbl="node3" presStyleIdx="0" presStyleCnt="9"/>
      <dgm:spPr/>
    </dgm:pt>
    <dgm:pt modelId="{B30F9A47-3205-4BAA-ACD6-7C7417ADFC46}" type="pres">
      <dgm:prSet presAssocID="{DE6BAA0C-A1D6-4E12-946B-45610A2F09CF}" presName="hierChild4" presStyleCnt="0"/>
      <dgm:spPr/>
    </dgm:pt>
    <dgm:pt modelId="{522A2E01-9616-4FCC-A355-3FFF11AB7BBB}" type="pres">
      <dgm:prSet presAssocID="{DE6BAA0C-A1D6-4E12-946B-45610A2F09CF}" presName="hierChild5" presStyleCnt="0"/>
      <dgm:spPr/>
    </dgm:pt>
    <dgm:pt modelId="{63D1A32E-DBDD-4CAA-8C43-4D8969446FC5}" type="pres">
      <dgm:prSet presAssocID="{08690DAA-AB02-43BC-B57B-4E02D1092C45}" presName="Name37" presStyleLbl="parChTrans1D3" presStyleIdx="1" presStyleCnt="9"/>
      <dgm:spPr/>
    </dgm:pt>
    <dgm:pt modelId="{BB7C5E46-E0FC-4576-AAC6-6A0AE179292A}" type="pres">
      <dgm:prSet presAssocID="{6BF0735B-3052-40D5-8FEB-37473563BFBB}" presName="hierRoot2" presStyleCnt="0">
        <dgm:presLayoutVars>
          <dgm:hierBranch val="init"/>
        </dgm:presLayoutVars>
      </dgm:prSet>
      <dgm:spPr/>
    </dgm:pt>
    <dgm:pt modelId="{4BFDFDE5-09AA-4E63-8DD9-4B44353F4F42}" type="pres">
      <dgm:prSet presAssocID="{6BF0735B-3052-40D5-8FEB-37473563BFBB}" presName="rootComposite" presStyleCnt="0"/>
      <dgm:spPr/>
    </dgm:pt>
    <dgm:pt modelId="{F168F34E-47FB-4F98-9C51-08B8C6B86137}" type="pres">
      <dgm:prSet presAssocID="{6BF0735B-3052-40D5-8FEB-37473563BFBB}" presName="rootText" presStyleLbl="node3" presStyleIdx="1" presStyleCnt="9">
        <dgm:presLayoutVars>
          <dgm:chPref val="3"/>
        </dgm:presLayoutVars>
      </dgm:prSet>
      <dgm:spPr/>
    </dgm:pt>
    <dgm:pt modelId="{327016D4-DA22-4299-B715-236DBF7E1060}" type="pres">
      <dgm:prSet presAssocID="{6BF0735B-3052-40D5-8FEB-37473563BFBB}" presName="rootConnector" presStyleLbl="node3" presStyleIdx="1" presStyleCnt="9"/>
      <dgm:spPr/>
    </dgm:pt>
    <dgm:pt modelId="{5CBD2B2E-CC1A-42CD-A593-6F050BF12965}" type="pres">
      <dgm:prSet presAssocID="{6BF0735B-3052-40D5-8FEB-37473563BFBB}" presName="hierChild4" presStyleCnt="0"/>
      <dgm:spPr/>
    </dgm:pt>
    <dgm:pt modelId="{A7138F0A-F52F-4317-B9E5-0EADC932F5E8}" type="pres">
      <dgm:prSet presAssocID="{6BF0735B-3052-40D5-8FEB-37473563BFBB}" presName="hierChild5" presStyleCnt="0"/>
      <dgm:spPr/>
    </dgm:pt>
    <dgm:pt modelId="{07D9EE99-E0FA-48FD-9675-FEDEEEBA94D1}" type="pres">
      <dgm:prSet presAssocID="{9D9726B1-8127-4F1E-8E21-9CBC0B3572CE}" presName="Name37" presStyleLbl="parChTrans1D3" presStyleIdx="2" presStyleCnt="9"/>
      <dgm:spPr/>
    </dgm:pt>
    <dgm:pt modelId="{CDBD0A3D-4370-4A15-861A-1BCC83AC65BC}" type="pres">
      <dgm:prSet presAssocID="{B3263D21-75D1-4126-8E9E-A3BAB80AE977}" presName="hierRoot2" presStyleCnt="0">
        <dgm:presLayoutVars>
          <dgm:hierBranch val="init"/>
        </dgm:presLayoutVars>
      </dgm:prSet>
      <dgm:spPr/>
    </dgm:pt>
    <dgm:pt modelId="{93C49523-E529-4D16-B3AE-8CBA72F67CAC}" type="pres">
      <dgm:prSet presAssocID="{B3263D21-75D1-4126-8E9E-A3BAB80AE977}" presName="rootComposite" presStyleCnt="0"/>
      <dgm:spPr/>
    </dgm:pt>
    <dgm:pt modelId="{644E8DD4-A83C-44E9-B02C-EDFE3688B55B}" type="pres">
      <dgm:prSet presAssocID="{B3263D21-75D1-4126-8E9E-A3BAB80AE977}" presName="rootText" presStyleLbl="node3" presStyleIdx="2" presStyleCnt="9">
        <dgm:presLayoutVars>
          <dgm:chPref val="3"/>
        </dgm:presLayoutVars>
      </dgm:prSet>
      <dgm:spPr/>
    </dgm:pt>
    <dgm:pt modelId="{78FC5DE0-887B-49BE-B71A-D81B94FE85C3}" type="pres">
      <dgm:prSet presAssocID="{B3263D21-75D1-4126-8E9E-A3BAB80AE977}" presName="rootConnector" presStyleLbl="node3" presStyleIdx="2" presStyleCnt="9"/>
      <dgm:spPr/>
    </dgm:pt>
    <dgm:pt modelId="{839E6E80-280E-4046-9FEB-642F39576745}" type="pres">
      <dgm:prSet presAssocID="{B3263D21-75D1-4126-8E9E-A3BAB80AE977}" presName="hierChild4" presStyleCnt="0"/>
      <dgm:spPr/>
    </dgm:pt>
    <dgm:pt modelId="{E713BEFB-16E1-4510-BB1B-2D1A3B60D358}" type="pres">
      <dgm:prSet presAssocID="{B3263D21-75D1-4126-8E9E-A3BAB80AE977}" presName="hierChild5" presStyleCnt="0"/>
      <dgm:spPr/>
    </dgm:pt>
    <dgm:pt modelId="{707C248F-3D2A-4F9C-8D46-99E9CA245B0D}" type="pres">
      <dgm:prSet presAssocID="{93FB7078-7FB1-413E-9082-142172E0B637}" presName="hierChild5" presStyleCnt="0"/>
      <dgm:spPr/>
    </dgm:pt>
    <dgm:pt modelId="{4D49DAF0-1618-4D7B-A170-1C066B01BE7E}" type="pres">
      <dgm:prSet presAssocID="{4E2EC930-8DBA-42FD-9683-AADC9D6ECE3E}" presName="Name37" presStyleLbl="parChTrans1D2" presStyleIdx="1" presStyleCnt="2"/>
      <dgm:spPr/>
    </dgm:pt>
    <dgm:pt modelId="{905B2D32-8F10-4678-9883-68484125987F}" type="pres">
      <dgm:prSet presAssocID="{3AC741FF-518F-46F3-8430-8BF666293906}" presName="hierRoot2" presStyleCnt="0">
        <dgm:presLayoutVars>
          <dgm:hierBranch val="init"/>
        </dgm:presLayoutVars>
      </dgm:prSet>
      <dgm:spPr/>
    </dgm:pt>
    <dgm:pt modelId="{0A2FE284-97D4-4B8B-BBB1-C57619E3BEED}" type="pres">
      <dgm:prSet presAssocID="{3AC741FF-518F-46F3-8430-8BF666293906}" presName="rootComposite" presStyleCnt="0"/>
      <dgm:spPr/>
    </dgm:pt>
    <dgm:pt modelId="{91C1191C-059D-41E6-857D-56E2F26CB810}" type="pres">
      <dgm:prSet presAssocID="{3AC741FF-518F-46F3-8430-8BF666293906}" presName="rootText" presStyleLbl="node2" presStyleIdx="1" presStyleCnt="2" custScaleX="236011">
        <dgm:presLayoutVars>
          <dgm:chPref val="3"/>
        </dgm:presLayoutVars>
      </dgm:prSet>
      <dgm:spPr/>
    </dgm:pt>
    <dgm:pt modelId="{98D7AEA2-2C95-4EED-93A3-7245E13079D5}" type="pres">
      <dgm:prSet presAssocID="{3AC741FF-518F-46F3-8430-8BF666293906}" presName="rootConnector" presStyleLbl="node2" presStyleIdx="1" presStyleCnt="2"/>
      <dgm:spPr/>
    </dgm:pt>
    <dgm:pt modelId="{31C1F126-BE81-466F-BB2E-C53F218DE9E9}" type="pres">
      <dgm:prSet presAssocID="{3AC741FF-518F-46F3-8430-8BF666293906}" presName="hierChild4" presStyleCnt="0"/>
      <dgm:spPr/>
    </dgm:pt>
    <dgm:pt modelId="{3F84129C-C07C-4F26-AEF3-B91D810E6936}" type="pres">
      <dgm:prSet presAssocID="{3B806E63-7BDD-44B0-9C99-F6F7020293DD}" presName="Name37" presStyleLbl="parChTrans1D3" presStyleIdx="3" presStyleCnt="9"/>
      <dgm:spPr/>
    </dgm:pt>
    <dgm:pt modelId="{5ABB2EDC-A08C-4A70-ACE5-F5C7443803F4}" type="pres">
      <dgm:prSet presAssocID="{4F5578BD-051D-4812-99DF-712AB3CA522E}" presName="hierRoot2" presStyleCnt="0">
        <dgm:presLayoutVars>
          <dgm:hierBranch val="init"/>
        </dgm:presLayoutVars>
      </dgm:prSet>
      <dgm:spPr/>
    </dgm:pt>
    <dgm:pt modelId="{D9A171B2-457F-47DF-8888-246E6B754189}" type="pres">
      <dgm:prSet presAssocID="{4F5578BD-051D-4812-99DF-712AB3CA522E}" presName="rootComposite" presStyleCnt="0"/>
      <dgm:spPr/>
    </dgm:pt>
    <dgm:pt modelId="{B5842198-FE33-4E33-ABB6-413C65C28BFA}" type="pres">
      <dgm:prSet presAssocID="{4F5578BD-051D-4812-99DF-712AB3CA522E}" presName="rootText" presStyleLbl="node3" presStyleIdx="3" presStyleCnt="9">
        <dgm:presLayoutVars>
          <dgm:chPref val="3"/>
        </dgm:presLayoutVars>
      </dgm:prSet>
      <dgm:spPr/>
    </dgm:pt>
    <dgm:pt modelId="{1EA2B7C2-34DB-4B6C-AAFA-0E0C8860AAEB}" type="pres">
      <dgm:prSet presAssocID="{4F5578BD-051D-4812-99DF-712AB3CA522E}" presName="rootConnector" presStyleLbl="node3" presStyleIdx="3" presStyleCnt="9"/>
      <dgm:spPr/>
    </dgm:pt>
    <dgm:pt modelId="{61200EF4-3452-472F-AA1D-6305D65FC9D3}" type="pres">
      <dgm:prSet presAssocID="{4F5578BD-051D-4812-99DF-712AB3CA522E}" presName="hierChild4" presStyleCnt="0"/>
      <dgm:spPr/>
    </dgm:pt>
    <dgm:pt modelId="{30B976EB-9C4D-4E75-8891-6DB9A6F5E49A}" type="pres">
      <dgm:prSet presAssocID="{4F5578BD-051D-4812-99DF-712AB3CA522E}" presName="hierChild5" presStyleCnt="0"/>
      <dgm:spPr/>
    </dgm:pt>
    <dgm:pt modelId="{B31F3597-23D6-4190-8DE7-BD8AE12D3085}" type="pres">
      <dgm:prSet presAssocID="{60D9E9A7-3CAA-4F23-B3BF-67D127839C7A}" presName="Name37" presStyleLbl="parChTrans1D3" presStyleIdx="4" presStyleCnt="9"/>
      <dgm:spPr/>
    </dgm:pt>
    <dgm:pt modelId="{D0DDD51F-CAA7-4AA5-8852-1CEE34633737}" type="pres">
      <dgm:prSet presAssocID="{C743D5EF-D7D5-4E94-942F-1CA822C4C97A}" presName="hierRoot2" presStyleCnt="0">
        <dgm:presLayoutVars>
          <dgm:hierBranch val="init"/>
        </dgm:presLayoutVars>
      </dgm:prSet>
      <dgm:spPr/>
    </dgm:pt>
    <dgm:pt modelId="{8E233C8F-C278-4F72-B62B-C9580D3873AF}" type="pres">
      <dgm:prSet presAssocID="{C743D5EF-D7D5-4E94-942F-1CA822C4C97A}" presName="rootComposite" presStyleCnt="0"/>
      <dgm:spPr/>
    </dgm:pt>
    <dgm:pt modelId="{D61B2B5B-691F-4A11-9ED9-9E72B7D07561}" type="pres">
      <dgm:prSet presAssocID="{C743D5EF-D7D5-4E94-942F-1CA822C4C97A}" presName="rootText" presStyleLbl="node3" presStyleIdx="4" presStyleCnt="9" custScaleX="127711" custLinFactNeighborY="3229">
        <dgm:presLayoutVars>
          <dgm:chPref val="3"/>
        </dgm:presLayoutVars>
      </dgm:prSet>
      <dgm:spPr/>
    </dgm:pt>
    <dgm:pt modelId="{5DD661BE-F6D6-4246-B1A4-DA3F0CFF89C3}" type="pres">
      <dgm:prSet presAssocID="{C743D5EF-D7D5-4E94-942F-1CA822C4C97A}" presName="rootConnector" presStyleLbl="node3" presStyleIdx="4" presStyleCnt="9"/>
      <dgm:spPr/>
    </dgm:pt>
    <dgm:pt modelId="{62DCD3BC-AFBC-4ECB-B75D-E0369C4379F2}" type="pres">
      <dgm:prSet presAssocID="{C743D5EF-D7D5-4E94-942F-1CA822C4C97A}" presName="hierChild4" presStyleCnt="0"/>
      <dgm:spPr/>
    </dgm:pt>
    <dgm:pt modelId="{620598F2-D60E-442D-8405-48C3564963AB}" type="pres">
      <dgm:prSet presAssocID="{C743D5EF-D7D5-4E94-942F-1CA822C4C97A}" presName="hierChild5" presStyleCnt="0"/>
      <dgm:spPr/>
    </dgm:pt>
    <dgm:pt modelId="{150CA82E-A794-4805-8FBB-BE2C06C6273B}" type="pres">
      <dgm:prSet presAssocID="{F18E4395-3F3A-41AC-9DC1-47AC6F92C9B7}" presName="Name37" presStyleLbl="parChTrans1D3" presStyleIdx="5" presStyleCnt="9"/>
      <dgm:spPr/>
    </dgm:pt>
    <dgm:pt modelId="{A3E973C3-EFF4-4F32-935B-243BC94EB54F}" type="pres">
      <dgm:prSet presAssocID="{0002E885-D4D8-4FCE-8DEA-002EDEDAE23A}" presName="hierRoot2" presStyleCnt="0">
        <dgm:presLayoutVars>
          <dgm:hierBranch val="init"/>
        </dgm:presLayoutVars>
      </dgm:prSet>
      <dgm:spPr/>
    </dgm:pt>
    <dgm:pt modelId="{B237110B-AD56-4534-B7E2-ADC84D5B52C1}" type="pres">
      <dgm:prSet presAssocID="{0002E885-D4D8-4FCE-8DEA-002EDEDAE23A}" presName="rootComposite" presStyleCnt="0"/>
      <dgm:spPr/>
    </dgm:pt>
    <dgm:pt modelId="{D2F8691B-7C85-426C-996A-8251B85CCD28}" type="pres">
      <dgm:prSet presAssocID="{0002E885-D4D8-4FCE-8DEA-002EDEDAE23A}" presName="rootText" presStyleLbl="node3" presStyleIdx="5" presStyleCnt="9" custScaleX="251872">
        <dgm:presLayoutVars>
          <dgm:chPref val="3"/>
        </dgm:presLayoutVars>
      </dgm:prSet>
      <dgm:spPr/>
    </dgm:pt>
    <dgm:pt modelId="{AD316D1B-1B39-4203-B7B6-09262AEF5985}" type="pres">
      <dgm:prSet presAssocID="{0002E885-D4D8-4FCE-8DEA-002EDEDAE23A}" presName="rootConnector" presStyleLbl="node3" presStyleIdx="5" presStyleCnt="9"/>
      <dgm:spPr/>
    </dgm:pt>
    <dgm:pt modelId="{485ECFB6-58D0-4525-A3F4-EFD276AEF553}" type="pres">
      <dgm:prSet presAssocID="{0002E885-D4D8-4FCE-8DEA-002EDEDAE23A}" presName="hierChild4" presStyleCnt="0"/>
      <dgm:spPr/>
    </dgm:pt>
    <dgm:pt modelId="{365E4DB0-6816-488D-A38A-289CD3D7718D}" type="pres">
      <dgm:prSet presAssocID="{0002E885-D4D8-4FCE-8DEA-002EDEDAE23A}" presName="hierChild5" presStyleCnt="0"/>
      <dgm:spPr/>
    </dgm:pt>
    <dgm:pt modelId="{F5E077B1-8ED0-4E3D-8AF4-BB39929047D4}" type="pres">
      <dgm:prSet presAssocID="{C1A4D4A4-EF1B-4974-B167-7DED0CB524C6}" presName="Name37" presStyleLbl="parChTrans1D3" presStyleIdx="6" presStyleCnt="9"/>
      <dgm:spPr/>
    </dgm:pt>
    <dgm:pt modelId="{B9CA5992-FD6D-4D48-954E-AB598D3BA024}" type="pres">
      <dgm:prSet presAssocID="{BABE7944-0E9D-45AB-BB0E-B9D181F36939}" presName="hierRoot2" presStyleCnt="0">
        <dgm:presLayoutVars>
          <dgm:hierBranch val="init"/>
        </dgm:presLayoutVars>
      </dgm:prSet>
      <dgm:spPr/>
    </dgm:pt>
    <dgm:pt modelId="{4B55FBBF-621A-4FD6-944C-34D6044EF38F}" type="pres">
      <dgm:prSet presAssocID="{BABE7944-0E9D-45AB-BB0E-B9D181F36939}" presName="rootComposite" presStyleCnt="0"/>
      <dgm:spPr/>
    </dgm:pt>
    <dgm:pt modelId="{6BC2D6E7-0A57-4B31-BD5E-8E610F56F8EF}" type="pres">
      <dgm:prSet presAssocID="{BABE7944-0E9D-45AB-BB0E-B9D181F36939}" presName="rootText" presStyleLbl="node3" presStyleIdx="6" presStyleCnt="9">
        <dgm:presLayoutVars>
          <dgm:chPref val="3"/>
        </dgm:presLayoutVars>
      </dgm:prSet>
      <dgm:spPr/>
    </dgm:pt>
    <dgm:pt modelId="{09211573-F4F1-437B-92C5-6FA51A777397}" type="pres">
      <dgm:prSet presAssocID="{BABE7944-0E9D-45AB-BB0E-B9D181F36939}" presName="rootConnector" presStyleLbl="node3" presStyleIdx="6" presStyleCnt="9"/>
      <dgm:spPr/>
    </dgm:pt>
    <dgm:pt modelId="{F26D442F-FD53-4435-8408-C589FD1DBAAD}" type="pres">
      <dgm:prSet presAssocID="{BABE7944-0E9D-45AB-BB0E-B9D181F36939}" presName="hierChild4" presStyleCnt="0"/>
      <dgm:spPr/>
    </dgm:pt>
    <dgm:pt modelId="{45F91A65-57A4-4C93-A961-996D3683722E}" type="pres">
      <dgm:prSet presAssocID="{BABE7944-0E9D-45AB-BB0E-B9D181F36939}" presName="hierChild5" presStyleCnt="0"/>
      <dgm:spPr/>
    </dgm:pt>
    <dgm:pt modelId="{FFBA30D1-1A56-4546-B2C5-64F6F06DAB1D}" type="pres">
      <dgm:prSet presAssocID="{27AD50F8-C8D1-44A0-8ACC-2B18DD44F1E0}" presName="Name37" presStyleLbl="parChTrans1D3" presStyleIdx="7" presStyleCnt="9"/>
      <dgm:spPr/>
    </dgm:pt>
    <dgm:pt modelId="{458A397B-5B51-4FE9-A27D-CCBD4CE90438}" type="pres">
      <dgm:prSet presAssocID="{47C69F25-54A0-49E6-95AF-2EF7A2D54882}" presName="hierRoot2" presStyleCnt="0">
        <dgm:presLayoutVars>
          <dgm:hierBranch val="init"/>
        </dgm:presLayoutVars>
      </dgm:prSet>
      <dgm:spPr/>
    </dgm:pt>
    <dgm:pt modelId="{4074DB50-95D4-4733-A3A5-300E61B87938}" type="pres">
      <dgm:prSet presAssocID="{47C69F25-54A0-49E6-95AF-2EF7A2D54882}" presName="rootComposite" presStyleCnt="0"/>
      <dgm:spPr/>
    </dgm:pt>
    <dgm:pt modelId="{C9B4EA6A-513E-46AC-990B-33E25D8B848F}" type="pres">
      <dgm:prSet presAssocID="{47C69F25-54A0-49E6-95AF-2EF7A2D54882}" presName="rootText" presStyleLbl="node3" presStyleIdx="7" presStyleCnt="9">
        <dgm:presLayoutVars>
          <dgm:chPref val="3"/>
        </dgm:presLayoutVars>
      </dgm:prSet>
      <dgm:spPr/>
    </dgm:pt>
    <dgm:pt modelId="{E32DE48A-08C0-4C71-9E83-00A85057669B}" type="pres">
      <dgm:prSet presAssocID="{47C69F25-54A0-49E6-95AF-2EF7A2D54882}" presName="rootConnector" presStyleLbl="node3" presStyleIdx="7" presStyleCnt="9"/>
      <dgm:spPr/>
    </dgm:pt>
    <dgm:pt modelId="{78E4E6BA-CB8E-45F4-9B2B-CC74A75C4D9A}" type="pres">
      <dgm:prSet presAssocID="{47C69F25-54A0-49E6-95AF-2EF7A2D54882}" presName="hierChild4" presStyleCnt="0"/>
      <dgm:spPr/>
    </dgm:pt>
    <dgm:pt modelId="{5A473B31-DEC6-4387-B98D-322D5DFE4D6A}" type="pres">
      <dgm:prSet presAssocID="{47C69F25-54A0-49E6-95AF-2EF7A2D54882}" presName="hierChild5" presStyleCnt="0"/>
      <dgm:spPr/>
    </dgm:pt>
    <dgm:pt modelId="{B656A09D-692B-4C2C-BA6E-7ADDE796914F}" type="pres">
      <dgm:prSet presAssocID="{B7E3E723-E8F2-48FE-88D6-6129C44FFA99}" presName="Name37" presStyleLbl="parChTrans1D3" presStyleIdx="8" presStyleCnt="9"/>
      <dgm:spPr/>
    </dgm:pt>
    <dgm:pt modelId="{26A3B826-EF9F-45BA-AF89-C9956B7EA59A}" type="pres">
      <dgm:prSet presAssocID="{22328EA0-656C-453C-99B5-ABD5DF1385E4}" presName="hierRoot2" presStyleCnt="0">
        <dgm:presLayoutVars>
          <dgm:hierBranch val="init"/>
        </dgm:presLayoutVars>
      </dgm:prSet>
      <dgm:spPr/>
    </dgm:pt>
    <dgm:pt modelId="{81FA409C-66E3-4F05-BAAD-06907A0D69B7}" type="pres">
      <dgm:prSet presAssocID="{22328EA0-656C-453C-99B5-ABD5DF1385E4}" presName="rootComposite" presStyleCnt="0"/>
      <dgm:spPr/>
    </dgm:pt>
    <dgm:pt modelId="{003C95E6-87A2-41FF-85AA-C3C58EA7DD97}" type="pres">
      <dgm:prSet presAssocID="{22328EA0-656C-453C-99B5-ABD5DF1385E4}" presName="rootText" presStyleLbl="node3" presStyleIdx="8" presStyleCnt="9">
        <dgm:presLayoutVars>
          <dgm:chPref val="3"/>
        </dgm:presLayoutVars>
      </dgm:prSet>
      <dgm:spPr/>
    </dgm:pt>
    <dgm:pt modelId="{73BC9DD1-4742-432D-BD24-79597AD725CD}" type="pres">
      <dgm:prSet presAssocID="{22328EA0-656C-453C-99B5-ABD5DF1385E4}" presName="rootConnector" presStyleLbl="node3" presStyleIdx="8" presStyleCnt="9"/>
      <dgm:spPr/>
    </dgm:pt>
    <dgm:pt modelId="{C971EFF8-03C0-41F8-B2E7-E7EBE35092D4}" type="pres">
      <dgm:prSet presAssocID="{22328EA0-656C-453C-99B5-ABD5DF1385E4}" presName="hierChild4" presStyleCnt="0"/>
      <dgm:spPr/>
    </dgm:pt>
    <dgm:pt modelId="{D929E2A5-0EFC-4CB2-91E0-DC4336F88B63}" type="pres">
      <dgm:prSet presAssocID="{22328EA0-656C-453C-99B5-ABD5DF1385E4}" presName="hierChild5" presStyleCnt="0"/>
      <dgm:spPr/>
    </dgm:pt>
    <dgm:pt modelId="{A6BCB007-EE02-4969-B039-250242AECF4C}" type="pres">
      <dgm:prSet presAssocID="{3AC741FF-518F-46F3-8430-8BF666293906}" presName="hierChild5" presStyleCnt="0"/>
      <dgm:spPr/>
    </dgm:pt>
    <dgm:pt modelId="{19543283-A01A-4EA5-A3E3-8011C20375D1}" type="pres">
      <dgm:prSet presAssocID="{208439F2-E141-4C85-838A-32FE19C469C1}" presName="hierChild3" presStyleCnt="0"/>
      <dgm:spPr/>
    </dgm:pt>
    <dgm:pt modelId="{4F0D4A20-9217-4C36-BE09-E61C459951C1}" type="pres">
      <dgm:prSet presAssocID="{516C3A92-E056-49DF-B57A-8BE30B3453A8}" presName="hierRoot1" presStyleCnt="0">
        <dgm:presLayoutVars>
          <dgm:hierBranch val="init"/>
        </dgm:presLayoutVars>
      </dgm:prSet>
      <dgm:spPr/>
    </dgm:pt>
    <dgm:pt modelId="{D8D1713A-0DA2-4521-805D-CC13FC341144}" type="pres">
      <dgm:prSet presAssocID="{516C3A92-E056-49DF-B57A-8BE30B3453A8}" presName="rootComposite1" presStyleCnt="0"/>
      <dgm:spPr/>
    </dgm:pt>
    <dgm:pt modelId="{7C68C132-72FB-4667-8E1C-21227D048386}" type="pres">
      <dgm:prSet presAssocID="{516C3A92-E056-49DF-B57A-8BE30B3453A8}" presName="rootText1" presStyleLbl="node0" presStyleIdx="1" presStyleCnt="3" custScaleX="120714" custLinFactX="-200000" custLinFactY="320192" custLinFactNeighborX="-247993" custLinFactNeighborY="400000">
        <dgm:presLayoutVars>
          <dgm:chPref val="3"/>
        </dgm:presLayoutVars>
      </dgm:prSet>
      <dgm:spPr/>
    </dgm:pt>
    <dgm:pt modelId="{F074273B-3BF3-4F89-8553-4543F6655193}" type="pres">
      <dgm:prSet presAssocID="{516C3A92-E056-49DF-B57A-8BE30B3453A8}" presName="rootConnector1" presStyleLbl="node1" presStyleIdx="0" presStyleCnt="0"/>
      <dgm:spPr/>
    </dgm:pt>
    <dgm:pt modelId="{BA6B93B6-FE14-44E7-9A74-A8CE9491469D}" type="pres">
      <dgm:prSet presAssocID="{516C3A92-E056-49DF-B57A-8BE30B3453A8}" presName="hierChild2" presStyleCnt="0"/>
      <dgm:spPr/>
    </dgm:pt>
    <dgm:pt modelId="{5FFF2F8E-2B1A-4FD4-A404-0F8D25B2EC2F}" type="pres">
      <dgm:prSet presAssocID="{516C3A92-E056-49DF-B57A-8BE30B3453A8}" presName="hierChild3" presStyleCnt="0"/>
      <dgm:spPr/>
    </dgm:pt>
    <dgm:pt modelId="{7FC50199-3F1A-4363-8134-8D4AB5785568}" type="pres">
      <dgm:prSet presAssocID="{1562A8D0-93C8-42E0-AC93-820FB92BC8FB}" presName="hierRoot1" presStyleCnt="0">
        <dgm:presLayoutVars>
          <dgm:hierBranch val="init"/>
        </dgm:presLayoutVars>
      </dgm:prSet>
      <dgm:spPr/>
    </dgm:pt>
    <dgm:pt modelId="{C82C8950-982E-4644-B785-28496362666C}" type="pres">
      <dgm:prSet presAssocID="{1562A8D0-93C8-42E0-AC93-820FB92BC8FB}" presName="rootComposite1" presStyleCnt="0"/>
      <dgm:spPr/>
    </dgm:pt>
    <dgm:pt modelId="{31426259-4786-4D94-A205-99F8E9FB210F}" type="pres">
      <dgm:prSet presAssocID="{1562A8D0-93C8-42E0-AC93-820FB92BC8FB}" presName="rootText1" presStyleLbl="node0" presStyleIdx="2" presStyleCnt="3" custScaleX="154871" custLinFactX="-287609" custLinFactY="400000" custLinFactNeighborX="-300000" custLinFactNeighborY="469653">
        <dgm:presLayoutVars>
          <dgm:chPref val="3"/>
        </dgm:presLayoutVars>
      </dgm:prSet>
      <dgm:spPr/>
    </dgm:pt>
    <dgm:pt modelId="{F867870E-5EFB-4416-8D6C-BC93BE2A2196}" type="pres">
      <dgm:prSet presAssocID="{1562A8D0-93C8-42E0-AC93-820FB92BC8FB}" presName="rootConnector1" presStyleLbl="node1" presStyleIdx="0" presStyleCnt="0"/>
      <dgm:spPr/>
    </dgm:pt>
    <dgm:pt modelId="{A395E8F6-4D8C-4E88-A942-5AF8026DB610}" type="pres">
      <dgm:prSet presAssocID="{1562A8D0-93C8-42E0-AC93-820FB92BC8FB}" presName="hierChild2" presStyleCnt="0"/>
      <dgm:spPr/>
    </dgm:pt>
    <dgm:pt modelId="{035EDD91-B637-47CD-9220-2B84825532FD}" type="pres">
      <dgm:prSet presAssocID="{1562A8D0-93C8-42E0-AC93-820FB92BC8FB}" presName="hierChild3" presStyleCnt="0"/>
      <dgm:spPr/>
    </dgm:pt>
  </dgm:ptLst>
  <dgm:cxnLst>
    <dgm:cxn modelId="{F75A2709-D442-49B8-B759-095DA0E35F61}" type="presOf" srcId="{08690DAA-AB02-43BC-B57B-4E02D1092C45}" destId="{63D1A32E-DBDD-4CAA-8C43-4D8969446FC5}" srcOrd="0" destOrd="0" presId="urn:microsoft.com/office/officeart/2005/8/layout/orgChart1"/>
    <dgm:cxn modelId="{8AA5D80C-FE41-48CB-9FD8-8F05C0C57134}" srcId="{208439F2-E141-4C85-838A-32FE19C469C1}" destId="{3AC741FF-518F-46F3-8430-8BF666293906}" srcOrd="1" destOrd="0" parTransId="{4E2EC930-8DBA-42FD-9683-AADC9D6ECE3E}" sibTransId="{A7089722-5646-42E3-A58E-B71AF60614E3}"/>
    <dgm:cxn modelId="{2D9B9212-F25C-47A3-803E-794E464F7236}" srcId="{208439F2-E141-4C85-838A-32FE19C469C1}" destId="{93FB7078-7FB1-413E-9082-142172E0B637}" srcOrd="0" destOrd="0" parTransId="{5D97560A-4CCB-40E3-88F9-5186AC99D35B}" sibTransId="{AE8DA609-8D6E-47DA-81A7-D404D29ED457}"/>
    <dgm:cxn modelId="{4DE9EF16-2091-4B0B-9BEA-AA4645614803}" type="presOf" srcId="{3B806E63-7BDD-44B0-9C99-F6F7020293DD}" destId="{3F84129C-C07C-4F26-AEF3-B91D810E6936}" srcOrd="0" destOrd="0" presId="urn:microsoft.com/office/officeart/2005/8/layout/orgChart1"/>
    <dgm:cxn modelId="{4902291C-2D33-4098-85CF-5099304D9153}" srcId="{93FB7078-7FB1-413E-9082-142172E0B637}" destId="{6BF0735B-3052-40D5-8FEB-37473563BFBB}" srcOrd="1" destOrd="0" parTransId="{08690DAA-AB02-43BC-B57B-4E02D1092C45}" sibTransId="{733EDEB4-C533-4766-B877-CA8019996A9E}"/>
    <dgm:cxn modelId="{9372B622-5DA2-4B4C-A6CA-34497A057213}" type="presOf" srcId="{4F5578BD-051D-4812-99DF-712AB3CA522E}" destId="{1EA2B7C2-34DB-4B6C-AAFA-0E0C8860AAEB}" srcOrd="1" destOrd="0" presId="urn:microsoft.com/office/officeart/2005/8/layout/orgChart1"/>
    <dgm:cxn modelId="{20C5B329-16F5-4633-A444-309ED41B33FD}" type="presOf" srcId="{27AD50F8-C8D1-44A0-8ACC-2B18DD44F1E0}" destId="{FFBA30D1-1A56-4546-B2C5-64F6F06DAB1D}" srcOrd="0" destOrd="0" presId="urn:microsoft.com/office/officeart/2005/8/layout/orgChart1"/>
    <dgm:cxn modelId="{E97DB32D-01EC-470E-88AD-5259F21C666F}" type="presOf" srcId="{F18E4395-3F3A-41AC-9DC1-47AC6F92C9B7}" destId="{150CA82E-A794-4805-8FBB-BE2C06C6273B}" srcOrd="0" destOrd="0" presId="urn:microsoft.com/office/officeart/2005/8/layout/orgChart1"/>
    <dgm:cxn modelId="{4C49F835-ECA3-4198-8C02-ACEF304CF7B2}" type="presOf" srcId="{66C0424D-D71F-43F6-B436-4536BD6E7068}" destId="{74D61DB5-0B8C-4C54-8382-6725FBF3D53E}" srcOrd="0" destOrd="0" presId="urn:microsoft.com/office/officeart/2005/8/layout/orgChart1"/>
    <dgm:cxn modelId="{3045903F-CDC3-44D8-B6D8-19C0F7636B6A}" srcId="{3AC741FF-518F-46F3-8430-8BF666293906}" destId="{0002E885-D4D8-4FCE-8DEA-002EDEDAE23A}" srcOrd="2" destOrd="0" parTransId="{F18E4395-3F3A-41AC-9DC1-47AC6F92C9B7}" sibTransId="{4728E9F3-216C-41D1-87F5-99998021AD6D}"/>
    <dgm:cxn modelId="{26E7AF40-7B4D-4210-B318-EB6456B6DD19}" srcId="{93FB7078-7FB1-413E-9082-142172E0B637}" destId="{B3263D21-75D1-4126-8E9E-A3BAB80AE977}" srcOrd="2" destOrd="0" parTransId="{9D9726B1-8127-4F1E-8E21-9CBC0B3572CE}" sibTransId="{D3CD1F24-F1FA-485C-9694-40DD552AC1EE}"/>
    <dgm:cxn modelId="{5166BE42-274D-4F14-9700-8683716742B9}" type="presOf" srcId="{60D9E9A7-3CAA-4F23-B3BF-67D127839C7A}" destId="{B31F3597-23D6-4190-8DE7-BD8AE12D3085}" srcOrd="0" destOrd="0" presId="urn:microsoft.com/office/officeart/2005/8/layout/orgChart1"/>
    <dgm:cxn modelId="{B18A5543-6550-4DB4-B39D-73576BF1C2DC}" srcId="{93FB7078-7FB1-413E-9082-142172E0B637}" destId="{DE6BAA0C-A1D6-4E12-946B-45610A2F09CF}" srcOrd="0" destOrd="0" parTransId="{66C0424D-D71F-43F6-B436-4536BD6E7068}" sibTransId="{1F9433E0-5667-4372-A4AF-2B1A695E2AFB}"/>
    <dgm:cxn modelId="{21671146-4474-4216-9F84-A43A0799ADE0}" type="presOf" srcId="{516C3A92-E056-49DF-B57A-8BE30B3453A8}" destId="{7C68C132-72FB-4667-8E1C-21227D048386}" srcOrd="0" destOrd="0" presId="urn:microsoft.com/office/officeart/2005/8/layout/orgChart1"/>
    <dgm:cxn modelId="{0E2A334A-4006-4EC0-89D0-5798E2C9521D}" type="presOf" srcId="{208439F2-E141-4C85-838A-32FE19C469C1}" destId="{B8D720C2-9A11-4F4C-8A2A-C8B2D16248B4}" srcOrd="0" destOrd="0" presId="urn:microsoft.com/office/officeart/2005/8/layout/orgChart1"/>
    <dgm:cxn modelId="{EE760B6F-A2CD-4594-9522-8E32C4B1EFA4}" type="presOf" srcId="{6BF0735B-3052-40D5-8FEB-37473563BFBB}" destId="{F168F34E-47FB-4F98-9C51-08B8C6B86137}" srcOrd="0" destOrd="0" presId="urn:microsoft.com/office/officeart/2005/8/layout/orgChart1"/>
    <dgm:cxn modelId="{FE2D984F-2954-4CB4-A717-7D65AEB10704}" type="presOf" srcId="{1562A8D0-93C8-42E0-AC93-820FB92BC8FB}" destId="{31426259-4786-4D94-A205-99F8E9FB210F}" srcOrd="0" destOrd="0" presId="urn:microsoft.com/office/officeart/2005/8/layout/orgChart1"/>
    <dgm:cxn modelId="{697EA551-DB93-43D4-A918-F7561997DEB3}" type="presOf" srcId="{22328EA0-656C-453C-99B5-ABD5DF1385E4}" destId="{003C95E6-87A2-41FF-85AA-C3C58EA7DD97}" srcOrd="0" destOrd="0" presId="urn:microsoft.com/office/officeart/2005/8/layout/orgChart1"/>
    <dgm:cxn modelId="{8683B771-A877-43D1-9B38-C9ACE46319B1}" type="presOf" srcId="{516C3A92-E056-49DF-B57A-8BE30B3453A8}" destId="{F074273B-3BF3-4F89-8553-4543F6655193}" srcOrd="1" destOrd="0" presId="urn:microsoft.com/office/officeart/2005/8/layout/orgChart1"/>
    <dgm:cxn modelId="{3E5A5552-B75F-4B7F-BA82-D46EA3C5FB4F}" srcId="{3AC741FF-518F-46F3-8430-8BF666293906}" destId="{C743D5EF-D7D5-4E94-942F-1CA822C4C97A}" srcOrd="1" destOrd="0" parTransId="{60D9E9A7-3CAA-4F23-B3BF-67D127839C7A}" sibTransId="{7E57BA43-6F2D-4A48-A948-43A05135DCDC}"/>
    <dgm:cxn modelId="{FF062055-71BB-4602-87EF-3DC92834B2D9}" type="presOf" srcId="{47C69F25-54A0-49E6-95AF-2EF7A2D54882}" destId="{C9B4EA6A-513E-46AC-990B-33E25D8B848F}" srcOrd="0" destOrd="0" presId="urn:microsoft.com/office/officeart/2005/8/layout/orgChart1"/>
    <dgm:cxn modelId="{5CA20C5A-7B3F-421E-9B8E-228C9ABF1654}" type="presOf" srcId="{6BF0735B-3052-40D5-8FEB-37473563BFBB}" destId="{327016D4-DA22-4299-B715-236DBF7E1060}" srcOrd="1" destOrd="0" presId="urn:microsoft.com/office/officeart/2005/8/layout/orgChart1"/>
    <dgm:cxn modelId="{B2A8525A-BEEF-42BC-867E-BD604BBB1148}" type="presOf" srcId="{0002E885-D4D8-4FCE-8DEA-002EDEDAE23A}" destId="{D2F8691B-7C85-426C-996A-8251B85CCD28}" srcOrd="0" destOrd="0" presId="urn:microsoft.com/office/officeart/2005/8/layout/orgChart1"/>
    <dgm:cxn modelId="{B0B9CB81-241D-4286-AD58-BCC9F9BDCE89}" srcId="{0BF53337-1DA9-4527-9167-6AD3F554F4B7}" destId="{208439F2-E141-4C85-838A-32FE19C469C1}" srcOrd="0" destOrd="0" parTransId="{4F33F5DC-DE39-46E2-B332-E3E5AA7C2892}" sibTransId="{0F0961EA-1E87-4998-9F4A-E611F4E4998A}"/>
    <dgm:cxn modelId="{4B882684-B4A9-4FBA-AD59-5841A72F5D7C}" type="presOf" srcId="{4F5578BD-051D-4812-99DF-712AB3CA522E}" destId="{B5842198-FE33-4E33-ABB6-413C65C28BFA}" srcOrd="0" destOrd="0" presId="urn:microsoft.com/office/officeart/2005/8/layout/orgChart1"/>
    <dgm:cxn modelId="{D3E92884-E57C-4558-85FD-FEA1C3800813}" type="presOf" srcId="{C743D5EF-D7D5-4E94-942F-1CA822C4C97A}" destId="{D61B2B5B-691F-4A11-9ED9-9E72B7D07561}" srcOrd="0" destOrd="0" presId="urn:microsoft.com/office/officeart/2005/8/layout/orgChart1"/>
    <dgm:cxn modelId="{C54A4885-F3DF-4EB8-B912-31D637908247}" type="presOf" srcId="{1562A8D0-93C8-42E0-AC93-820FB92BC8FB}" destId="{F867870E-5EFB-4416-8D6C-BC93BE2A2196}" srcOrd="1" destOrd="0" presId="urn:microsoft.com/office/officeart/2005/8/layout/orgChart1"/>
    <dgm:cxn modelId="{A31AD787-2729-423A-B3C9-DC2736D7CEFF}" type="presOf" srcId="{B7E3E723-E8F2-48FE-88D6-6129C44FFA99}" destId="{B656A09D-692B-4C2C-BA6E-7ADDE796914F}" srcOrd="0" destOrd="0" presId="urn:microsoft.com/office/officeart/2005/8/layout/orgChart1"/>
    <dgm:cxn modelId="{BC9ECD8D-CE35-41FA-8D8D-AE780B749692}" type="presOf" srcId="{0BF53337-1DA9-4527-9167-6AD3F554F4B7}" destId="{4F4191BA-AAF1-4F7C-A44F-923C532B7AA4}" srcOrd="0" destOrd="0" presId="urn:microsoft.com/office/officeart/2005/8/layout/orgChart1"/>
    <dgm:cxn modelId="{34D00D9B-11BC-4D7F-BA28-B8F2A1159524}" type="presOf" srcId="{DE6BAA0C-A1D6-4E12-946B-45610A2F09CF}" destId="{7E70DCCE-D6D6-4DA8-BA93-87239A1AA260}" srcOrd="0" destOrd="0" presId="urn:microsoft.com/office/officeart/2005/8/layout/orgChart1"/>
    <dgm:cxn modelId="{05E1189D-38B3-4914-B820-7717F840FFAE}" type="presOf" srcId="{208439F2-E141-4C85-838A-32FE19C469C1}" destId="{14A4085D-EB33-4BBF-A8DA-E1D3E94A5E9D}" srcOrd="1" destOrd="0" presId="urn:microsoft.com/office/officeart/2005/8/layout/orgChart1"/>
    <dgm:cxn modelId="{359B51A1-4D9B-4FC8-BFC9-48DB74E13705}" type="presOf" srcId="{B3263D21-75D1-4126-8E9E-A3BAB80AE977}" destId="{644E8DD4-A83C-44E9-B02C-EDFE3688B55B}" srcOrd="0" destOrd="0" presId="urn:microsoft.com/office/officeart/2005/8/layout/orgChart1"/>
    <dgm:cxn modelId="{B3BF07AC-9327-4996-97EF-1F214D9ECDA1}" type="presOf" srcId="{93FB7078-7FB1-413E-9082-142172E0B637}" destId="{F0239803-D1F2-4C70-BB89-BDC4CF57DB1C}" srcOrd="0" destOrd="0" presId="urn:microsoft.com/office/officeart/2005/8/layout/orgChart1"/>
    <dgm:cxn modelId="{3D73FDB5-F9F7-4171-AE0D-892EA88CC6F8}" srcId="{0BF53337-1DA9-4527-9167-6AD3F554F4B7}" destId="{1562A8D0-93C8-42E0-AC93-820FB92BC8FB}" srcOrd="2" destOrd="0" parTransId="{EE6CCC41-A122-4754-94A8-8F9F5DE7F3EE}" sibTransId="{A8D2CF8B-4CEB-4022-BC8D-CE89F99D86B4}"/>
    <dgm:cxn modelId="{E86D6CB7-4981-42FF-908B-507711EF2305}" srcId="{3AC741FF-518F-46F3-8430-8BF666293906}" destId="{BABE7944-0E9D-45AB-BB0E-B9D181F36939}" srcOrd="3" destOrd="0" parTransId="{C1A4D4A4-EF1B-4974-B167-7DED0CB524C6}" sibTransId="{252DA46E-B128-48F8-ABEF-E5994429E63A}"/>
    <dgm:cxn modelId="{D8E298B8-F2FB-477A-8691-B4321681E926}" type="presOf" srcId="{B3263D21-75D1-4126-8E9E-A3BAB80AE977}" destId="{78FC5DE0-887B-49BE-B71A-D81B94FE85C3}" srcOrd="1" destOrd="0" presId="urn:microsoft.com/office/officeart/2005/8/layout/orgChart1"/>
    <dgm:cxn modelId="{0A0C49C4-45BD-4882-A6C1-51CDE417FBAA}" type="presOf" srcId="{9D9726B1-8127-4F1E-8E21-9CBC0B3572CE}" destId="{07D9EE99-E0FA-48FD-9675-FEDEEEBA94D1}" srcOrd="0" destOrd="0" presId="urn:microsoft.com/office/officeart/2005/8/layout/orgChart1"/>
    <dgm:cxn modelId="{6BD5E0C7-E95C-432E-B1C4-BA6778619F93}" type="presOf" srcId="{DE6BAA0C-A1D6-4E12-946B-45610A2F09CF}" destId="{F8A6C742-5A8E-4801-86F7-EF93F7D4C707}" srcOrd="1" destOrd="0" presId="urn:microsoft.com/office/officeart/2005/8/layout/orgChart1"/>
    <dgm:cxn modelId="{B7713CC9-78A9-4026-B1B6-17EB3743FC71}" srcId="{3AC741FF-518F-46F3-8430-8BF666293906}" destId="{47C69F25-54A0-49E6-95AF-2EF7A2D54882}" srcOrd="4" destOrd="0" parTransId="{27AD50F8-C8D1-44A0-8ACC-2B18DD44F1E0}" sibTransId="{5EFF994A-2034-44FC-8856-02529E9C3CDB}"/>
    <dgm:cxn modelId="{849D72CC-CD75-4EBD-8C6A-B48B1AB7B12A}" srcId="{3AC741FF-518F-46F3-8430-8BF666293906}" destId="{4F5578BD-051D-4812-99DF-712AB3CA522E}" srcOrd="0" destOrd="0" parTransId="{3B806E63-7BDD-44B0-9C99-F6F7020293DD}" sibTransId="{40A400DA-A889-4621-BA68-D235F2AFD99E}"/>
    <dgm:cxn modelId="{060F3DCE-7D99-407A-847D-414F2D5193C3}" type="presOf" srcId="{22328EA0-656C-453C-99B5-ABD5DF1385E4}" destId="{73BC9DD1-4742-432D-BD24-79597AD725CD}" srcOrd="1" destOrd="0" presId="urn:microsoft.com/office/officeart/2005/8/layout/orgChart1"/>
    <dgm:cxn modelId="{4C3A85CE-F326-4404-A783-94E2E8AB14F5}" srcId="{0BF53337-1DA9-4527-9167-6AD3F554F4B7}" destId="{516C3A92-E056-49DF-B57A-8BE30B3453A8}" srcOrd="1" destOrd="0" parTransId="{3528D17E-BB1A-4A73-8278-9E8856C60806}" sibTransId="{B9A6342B-7003-481D-A991-55CA28EA9E6F}"/>
    <dgm:cxn modelId="{3A008FD7-E56E-4D9A-8664-9165355A27A6}" type="presOf" srcId="{C743D5EF-D7D5-4E94-942F-1CA822C4C97A}" destId="{5DD661BE-F6D6-4246-B1A4-DA3F0CFF89C3}" srcOrd="1" destOrd="0" presId="urn:microsoft.com/office/officeart/2005/8/layout/orgChart1"/>
    <dgm:cxn modelId="{128E36DD-90E5-4799-984A-2C80CC14C3C6}" type="presOf" srcId="{C1A4D4A4-EF1B-4974-B167-7DED0CB524C6}" destId="{F5E077B1-8ED0-4E3D-8AF4-BB39929047D4}" srcOrd="0" destOrd="0" presId="urn:microsoft.com/office/officeart/2005/8/layout/orgChart1"/>
    <dgm:cxn modelId="{F405CEDF-EB21-4671-BF43-7F6B73B5E193}" type="presOf" srcId="{47C69F25-54A0-49E6-95AF-2EF7A2D54882}" destId="{E32DE48A-08C0-4C71-9E83-00A85057669B}" srcOrd="1" destOrd="0" presId="urn:microsoft.com/office/officeart/2005/8/layout/orgChart1"/>
    <dgm:cxn modelId="{C72477E5-ED9B-4A00-A4A0-3663790F4F32}" type="presOf" srcId="{5D97560A-4CCB-40E3-88F9-5186AC99D35B}" destId="{E3B5B32E-9559-4916-BD38-0F7A43F1D1CF}" srcOrd="0" destOrd="0" presId="urn:microsoft.com/office/officeart/2005/8/layout/orgChart1"/>
    <dgm:cxn modelId="{BF3BB5E7-B6C5-4380-AA7C-70EA82FD54C8}" type="presOf" srcId="{4E2EC930-8DBA-42FD-9683-AADC9D6ECE3E}" destId="{4D49DAF0-1618-4D7B-A170-1C066B01BE7E}" srcOrd="0" destOrd="0" presId="urn:microsoft.com/office/officeart/2005/8/layout/orgChart1"/>
    <dgm:cxn modelId="{EBE108EE-2AE2-420A-A39C-E50EAE0A681C}" type="presOf" srcId="{3AC741FF-518F-46F3-8430-8BF666293906}" destId="{91C1191C-059D-41E6-857D-56E2F26CB810}" srcOrd="0" destOrd="0" presId="urn:microsoft.com/office/officeart/2005/8/layout/orgChart1"/>
    <dgm:cxn modelId="{FA5EFBEE-0F8D-4D62-A7D2-C694345C3922}" srcId="{3AC741FF-518F-46F3-8430-8BF666293906}" destId="{22328EA0-656C-453C-99B5-ABD5DF1385E4}" srcOrd="5" destOrd="0" parTransId="{B7E3E723-E8F2-48FE-88D6-6129C44FFA99}" sibTransId="{C28C777F-24A0-4E09-9AC0-A2774BCB3F1A}"/>
    <dgm:cxn modelId="{BE6D16EF-8C2C-4718-80AD-A86FB79861B6}" type="presOf" srcId="{3AC741FF-518F-46F3-8430-8BF666293906}" destId="{98D7AEA2-2C95-4EED-93A3-7245E13079D5}" srcOrd="1" destOrd="0" presId="urn:microsoft.com/office/officeart/2005/8/layout/orgChart1"/>
    <dgm:cxn modelId="{22C261EF-FD8F-4FD7-B523-5A936F1DE56F}" type="presOf" srcId="{0002E885-D4D8-4FCE-8DEA-002EDEDAE23A}" destId="{AD316D1B-1B39-4203-B7B6-09262AEF5985}" srcOrd="1" destOrd="0" presId="urn:microsoft.com/office/officeart/2005/8/layout/orgChart1"/>
    <dgm:cxn modelId="{055B62F3-07E8-4ED3-8107-0B6E141071C7}" type="presOf" srcId="{BABE7944-0E9D-45AB-BB0E-B9D181F36939}" destId="{6BC2D6E7-0A57-4B31-BD5E-8E610F56F8EF}" srcOrd="0" destOrd="0" presId="urn:microsoft.com/office/officeart/2005/8/layout/orgChart1"/>
    <dgm:cxn modelId="{9C1FBBF4-0EC0-400D-864E-4623B3C30815}" type="presOf" srcId="{93FB7078-7FB1-413E-9082-142172E0B637}" destId="{86110B76-58B5-4751-B670-A9D298EFEB0C}" srcOrd="1" destOrd="0" presId="urn:microsoft.com/office/officeart/2005/8/layout/orgChart1"/>
    <dgm:cxn modelId="{FE7450FC-10F1-4E86-AC21-192A0BA3A2B7}" type="presOf" srcId="{BABE7944-0E9D-45AB-BB0E-B9D181F36939}" destId="{09211573-F4F1-437B-92C5-6FA51A777397}" srcOrd="1" destOrd="0" presId="urn:microsoft.com/office/officeart/2005/8/layout/orgChart1"/>
    <dgm:cxn modelId="{E31060D6-B663-4AD2-9152-16448B8FE1AE}" type="presParOf" srcId="{4F4191BA-AAF1-4F7C-A44F-923C532B7AA4}" destId="{81E58BDA-0824-4320-B7BD-AA6EC39D77E9}" srcOrd="0" destOrd="0" presId="urn:microsoft.com/office/officeart/2005/8/layout/orgChart1"/>
    <dgm:cxn modelId="{A0E2086D-4EC9-4774-9961-3FE935758D25}" type="presParOf" srcId="{81E58BDA-0824-4320-B7BD-AA6EC39D77E9}" destId="{B437ED29-85E9-453F-BD05-C8A24AFF496B}" srcOrd="0" destOrd="0" presId="urn:microsoft.com/office/officeart/2005/8/layout/orgChart1"/>
    <dgm:cxn modelId="{83CD9CD7-CF9E-4932-A660-7FFDFDEA844A}" type="presParOf" srcId="{B437ED29-85E9-453F-BD05-C8A24AFF496B}" destId="{B8D720C2-9A11-4F4C-8A2A-C8B2D16248B4}" srcOrd="0" destOrd="0" presId="urn:microsoft.com/office/officeart/2005/8/layout/orgChart1"/>
    <dgm:cxn modelId="{85519306-4B17-4B82-914B-9FC8BAACB44A}" type="presParOf" srcId="{B437ED29-85E9-453F-BD05-C8A24AFF496B}" destId="{14A4085D-EB33-4BBF-A8DA-E1D3E94A5E9D}" srcOrd="1" destOrd="0" presId="urn:microsoft.com/office/officeart/2005/8/layout/orgChart1"/>
    <dgm:cxn modelId="{4951BAC0-2EE3-4BD4-A3E1-2BF268E85001}" type="presParOf" srcId="{81E58BDA-0824-4320-B7BD-AA6EC39D77E9}" destId="{29070975-D4A9-477F-8BF3-14D6FC9E67A7}" srcOrd="1" destOrd="0" presId="urn:microsoft.com/office/officeart/2005/8/layout/orgChart1"/>
    <dgm:cxn modelId="{1BD28EE0-6CAC-439F-ADA9-B41B0929B78D}" type="presParOf" srcId="{29070975-D4A9-477F-8BF3-14D6FC9E67A7}" destId="{E3B5B32E-9559-4916-BD38-0F7A43F1D1CF}" srcOrd="0" destOrd="0" presId="urn:microsoft.com/office/officeart/2005/8/layout/orgChart1"/>
    <dgm:cxn modelId="{C174A24E-6040-4900-B1BE-CE331AA33EFB}" type="presParOf" srcId="{29070975-D4A9-477F-8BF3-14D6FC9E67A7}" destId="{BAC8F98C-C4EA-4A16-8A76-63A877F84125}" srcOrd="1" destOrd="0" presId="urn:microsoft.com/office/officeart/2005/8/layout/orgChart1"/>
    <dgm:cxn modelId="{D6E17483-4B19-4036-AA14-322649B2B1DA}" type="presParOf" srcId="{BAC8F98C-C4EA-4A16-8A76-63A877F84125}" destId="{65C1C242-280E-427B-9253-3AE89CA7EA8A}" srcOrd="0" destOrd="0" presId="urn:microsoft.com/office/officeart/2005/8/layout/orgChart1"/>
    <dgm:cxn modelId="{F8F87A83-A8CD-4B45-9D5A-737AFFC3F412}" type="presParOf" srcId="{65C1C242-280E-427B-9253-3AE89CA7EA8A}" destId="{F0239803-D1F2-4C70-BB89-BDC4CF57DB1C}" srcOrd="0" destOrd="0" presId="urn:microsoft.com/office/officeart/2005/8/layout/orgChart1"/>
    <dgm:cxn modelId="{20701B09-4468-43F7-80D6-B6C44861AF09}" type="presParOf" srcId="{65C1C242-280E-427B-9253-3AE89CA7EA8A}" destId="{86110B76-58B5-4751-B670-A9D298EFEB0C}" srcOrd="1" destOrd="0" presId="urn:microsoft.com/office/officeart/2005/8/layout/orgChart1"/>
    <dgm:cxn modelId="{467C8B8B-58A5-40C9-81C5-F89E0A094E64}" type="presParOf" srcId="{BAC8F98C-C4EA-4A16-8A76-63A877F84125}" destId="{8BB3F487-8DDF-41C3-90B4-F3DAB8DE31E1}" srcOrd="1" destOrd="0" presId="urn:microsoft.com/office/officeart/2005/8/layout/orgChart1"/>
    <dgm:cxn modelId="{C253BE13-A2BF-4B9A-B485-F81D06F6B454}" type="presParOf" srcId="{8BB3F487-8DDF-41C3-90B4-F3DAB8DE31E1}" destId="{74D61DB5-0B8C-4C54-8382-6725FBF3D53E}" srcOrd="0" destOrd="0" presId="urn:microsoft.com/office/officeart/2005/8/layout/orgChart1"/>
    <dgm:cxn modelId="{C99B3EAD-B15E-4E54-886F-40C13F49B190}" type="presParOf" srcId="{8BB3F487-8DDF-41C3-90B4-F3DAB8DE31E1}" destId="{FB47CC59-B4BF-487B-93D6-64B6EF2C327F}" srcOrd="1" destOrd="0" presId="urn:microsoft.com/office/officeart/2005/8/layout/orgChart1"/>
    <dgm:cxn modelId="{3A2F5A02-102D-42EA-B297-2795B45ACE45}" type="presParOf" srcId="{FB47CC59-B4BF-487B-93D6-64B6EF2C327F}" destId="{6DDD00E5-2765-458A-BE29-B3E16A87E2D4}" srcOrd="0" destOrd="0" presId="urn:microsoft.com/office/officeart/2005/8/layout/orgChart1"/>
    <dgm:cxn modelId="{BF413D8A-7C27-4ECE-835D-288C2E8E7000}" type="presParOf" srcId="{6DDD00E5-2765-458A-BE29-B3E16A87E2D4}" destId="{7E70DCCE-D6D6-4DA8-BA93-87239A1AA260}" srcOrd="0" destOrd="0" presId="urn:microsoft.com/office/officeart/2005/8/layout/orgChart1"/>
    <dgm:cxn modelId="{311A56A7-0C8F-4DCA-BB26-541F87E0C369}" type="presParOf" srcId="{6DDD00E5-2765-458A-BE29-B3E16A87E2D4}" destId="{F8A6C742-5A8E-4801-86F7-EF93F7D4C707}" srcOrd="1" destOrd="0" presId="urn:microsoft.com/office/officeart/2005/8/layout/orgChart1"/>
    <dgm:cxn modelId="{31C6481C-EA86-4970-8BC6-AF0B2CC74C86}" type="presParOf" srcId="{FB47CC59-B4BF-487B-93D6-64B6EF2C327F}" destId="{B30F9A47-3205-4BAA-ACD6-7C7417ADFC46}" srcOrd="1" destOrd="0" presId="urn:microsoft.com/office/officeart/2005/8/layout/orgChart1"/>
    <dgm:cxn modelId="{CE0EA414-BF7C-49AB-9C08-E748F4ED4B5A}" type="presParOf" srcId="{FB47CC59-B4BF-487B-93D6-64B6EF2C327F}" destId="{522A2E01-9616-4FCC-A355-3FFF11AB7BBB}" srcOrd="2" destOrd="0" presId="urn:microsoft.com/office/officeart/2005/8/layout/orgChart1"/>
    <dgm:cxn modelId="{D3BC6DB8-C7AF-43BA-8B2E-2C82B0EF0C06}" type="presParOf" srcId="{8BB3F487-8DDF-41C3-90B4-F3DAB8DE31E1}" destId="{63D1A32E-DBDD-4CAA-8C43-4D8969446FC5}" srcOrd="2" destOrd="0" presId="urn:microsoft.com/office/officeart/2005/8/layout/orgChart1"/>
    <dgm:cxn modelId="{4290F078-13CA-444F-8CE1-0D1546BD33E1}" type="presParOf" srcId="{8BB3F487-8DDF-41C3-90B4-F3DAB8DE31E1}" destId="{BB7C5E46-E0FC-4576-AAC6-6A0AE179292A}" srcOrd="3" destOrd="0" presId="urn:microsoft.com/office/officeart/2005/8/layout/orgChart1"/>
    <dgm:cxn modelId="{1433C373-2544-4990-8036-5CBA547BE18A}" type="presParOf" srcId="{BB7C5E46-E0FC-4576-AAC6-6A0AE179292A}" destId="{4BFDFDE5-09AA-4E63-8DD9-4B44353F4F42}" srcOrd="0" destOrd="0" presId="urn:microsoft.com/office/officeart/2005/8/layout/orgChart1"/>
    <dgm:cxn modelId="{A3D89977-62A2-4B74-BAFF-9E8922B125EE}" type="presParOf" srcId="{4BFDFDE5-09AA-4E63-8DD9-4B44353F4F42}" destId="{F168F34E-47FB-4F98-9C51-08B8C6B86137}" srcOrd="0" destOrd="0" presId="urn:microsoft.com/office/officeart/2005/8/layout/orgChart1"/>
    <dgm:cxn modelId="{97E21669-7712-4B5A-8B3B-096551BF3A2C}" type="presParOf" srcId="{4BFDFDE5-09AA-4E63-8DD9-4B44353F4F42}" destId="{327016D4-DA22-4299-B715-236DBF7E1060}" srcOrd="1" destOrd="0" presId="urn:microsoft.com/office/officeart/2005/8/layout/orgChart1"/>
    <dgm:cxn modelId="{92A4D7AD-386E-4A51-ADED-017378282ED3}" type="presParOf" srcId="{BB7C5E46-E0FC-4576-AAC6-6A0AE179292A}" destId="{5CBD2B2E-CC1A-42CD-A593-6F050BF12965}" srcOrd="1" destOrd="0" presId="urn:microsoft.com/office/officeart/2005/8/layout/orgChart1"/>
    <dgm:cxn modelId="{9FE5A680-99A6-4C86-8D3C-81ADD2DF476F}" type="presParOf" srcId="{BB7C5E46-E0FC-4576-AAC6-6A0AE179292A}" destId="{A7138F0A-F52F-4317-B9E5-0EADC932F5E8}" srcOrd="2" destOrd="0" presId="urn:microsoft.com/office/officeart/2005/8/layout/orgChart1"/>
    <dgm:cxn modelId="{442C2C00-38A0-49A6-B281-2AA0B7EFA918}" type="presParOf" srcId="{8BB3F487-8DDF-41C3-90B4-F3DAB8DE31E1}" destId="{07D9EE99-E0FA-48FD-9675-FEDEEEBA94D1}" srcOrd="4" destOrd="0" presId="urn:microsoft.com/office/officeart/2005/8/layout/orgChart1"/>
    <dgm:cxn modelId="{6587158A-815B-47F1-BFE2-4AC175B9DDC6}" type="presParOf" srcId="{8BB3F487-8DDF-41C3-90B4-F3DAB8DE31E1}" destId="{CDBD0A3D-4370-4A15-861A-1BCC83AC65BC}" srcOrd="5" destOrd="0" presId="urn:microsoft.com/office/officeart/2005/8/layout/orgChart1"/>
    <dgm:cxn modelId="{00F2F0AF-6FA6-45B2-9040-29BC7378F053}" type="presParOf" srcId="{CDBD0A3D-4370-4A15-861A-1BCC83AC65BC}" destId="{93C49523-E529-4D16-B3AE-8CBA72F67CAC}" srcOrd="0" destOrd="0" presId="urn:microsoft.com/office/officeart/2005/8/layout/orgChart1"/>
    <dgm:cxn modelId="{697AC1A0-FF59-4741-8F29-7CC74B848E6C}" type="presParOf" srcId="{93C49523-E529-4D16-B3AE-8CBA72F67CAC}" destId="{644E8DD4-A83C-44E9-B02C-EDFE3688B55B}" srcOrd="0" destOrd="0" presId="urn:microsoft.com/office/officeart/2005/8/layout/orgChart1"/>
    <dgm:cxn modelId="{990EED1B-C6D6-4826-88E3-9EAC00A75436}" type="presParOf" srcId="{93C49523-E529-4D16-B3AE-8CBA72F67CAC}" destId="{78FC5DE0-887B-49BE-B71A-D81B94FE85C3}" srcOrd="1" destOrd="0" presId="urn:microsoft.com/office/officeart/2005/8/layout/orgChart1"/>
    <dgm:cxn modelId="{FE54FE6E-353B-4DE5-AA91-A805EAD4918D}" type="presParOf" srcId="{CDBD0A3D-4370-4A15-861A-1BCC83AC65BC}" destId="{839E6E80-280E-4046-9FEB-642F39576745}" srcOrd="1" destOrd="0" presId="urn:microsoft.com/office/officeart/2005/8/layout/orgChart1"/>
    <dgm:cxn modelId="{6D16A0CB-DCAC-4315-9BAB-E9F7F4A1DCD2}" type="presParOf" srcId="{CDBD0A3D-4370-4A15-861A-1BCC83AC65BC}" destId="{E713BEFB-16E1-4510-BB1B-2D1A3B60D358}" srcOrd="2" destOrd="0" presId="urn:microsoft.com/office/officeart/2005/8/layout/orgChart1"/>
    <dgm:cxn modelId="{6FD07063-7EDF-44E5-800E-F66414C8C76A}" type="presParOf" srcId="{BAC8F98C-C4EA-4A16-8A76-63A877F84125}" destId="{707C248F-3D2A-4F9C-8D46-99E9CA245B0D}" srcOrd="2" destOrd="0" presId="urn:microsoft.com/office/officeart/2005/8/layout/orgChart1"/>
    <dgm:cxn modelId="{D7B5FE2C-C92A-43FB-A880-F12751FB59B2}" type="presParOf" srcId="{29070975-D4A9-477F-8BF3-14D6FC9E67A7}" destId="{4D49DAF0-1618-4D7B-A170-1C066B01BE7E}" srcOrd="2" destOrd="0" presId="urn:microsoft.com/office/officeart/2005/8/layout/orgChart1"/>
    <dgm:cxn modelId="{BF9D68AF-8D61-4C9B-989F-96C2E03DB166}" type="presParOf" srcId="{29070975-D4A9-477F-8BF3-14D6FC9E67A7}" destId="{905B2D32-8F10-4678-9883-68484125987F}" srcOrd="3" destOrd="0" presId="urn:microsoft.com/office/officeart/2005/8/layout/orgChart1"/>
    <dgm:cxn modelId="{C6442FFD-718C-4B09-B23A-49907588E96F}" type="presParOf" srcId="{905B2D32-8F10-4678-9883-68484125987F}" destId="{0A2FE284-97D4-4B8B-BBB1-C57619E3BEED}" srcOrd="0" destOrd="0" presId="urn:microsoft.com/office/officeart/2005/8/layout/orgChart1"/>
    <dgm:cxn modelId="{9C3FE25D-590C-4F71-A1CC-38DC0D141665}" type="presParOf" srcId="{0A2FE284-97D4-4B8B-BBB1-C57619E3BEED}" destId="{91C1191C-059D-41E6-857D-56E2F26CB810}" srcOrd="0" destOrd="0" presId="urn:microsoft.com/office/officeart/2005/8/layout/orgChart1"/>
    <dgm:cxn modelId="{CF25330A-64C2-4369-B163-E841B7B15F9E}" type="presParOf" srcId="{0A2FE284-97D4-4B8B-BBB1-C57619E3BEED}" destId="{98D7AEA2-2C95-4EED-93A3-7245E13079D5}" srcOrd="1" destOrd="0" presId="urn:microsoft.com/office/officeart/2005/8/layout/orgChart1"/>
    <dgm:cxn modelId="{99FAE1F7-F103-4788-856D-E960EBE64439}" type="presParOf" srcId="{905B2D32-8F10-4678-9883-68484125987F}" destId="{31C1F126-BE81-466F-BB2E-C53F218DE9E9}" srcOrd="1" destOrd="0" presId="urn:microsoft.com/office/officeart/2005/8/layout/orgChart1"/>
    <dgm:cxn modelId="{0E3B3FF6-F8E8-47A5-A870-64A46F83C993}" type="presParOf" srcId="{31C1F126-BE81-466F-BB2E-C53F218DE9E9}" destId="{3F84129C-C07C-4F26-AEF3-B91D810E6936}" srcOrd="0" destOrd="0" presId="urn:microsoft.com/office/officeart/2005/8/layout/orgChart1"/>
    <dgm:cxn modelId="{4B1C2D4D-8778-477D-82CB-47E190D48515}" type="presParOf" srcId="{31C1F126-BE81-466F-BB2E-C53F218DE9E9}" destId="{5ABB2EDC-A08C-4A70-ACE5-F5C7443803F4}" srcOrd="1" destOrd="0" presId="urn:microsoft.com/office/officeart/2005/8/layout/orgChart1"/>
    <dgm:cxn modelId="{8C0EA1E9-0177-4C8B-BE94-8505ECA02F08}" type="presParOf" srcId="{5ABB2EDC-A08C-4A70-ACE5-F5C7443803F4}" destId="{D9A171B2-457F-47DF-8888-246E6B754189}" srcOrd="0" destOrd="0" presId="urn:microsoft.com/office/officeart/2005/8/layout/orgChart1"/>
    <dgm:cxn modelId="{A500D00D-DB8B-4FA0-8C43-E261B05A6070}" type="presParOf" srcId="{D9A171B2-457F-47DF-8888-246E6B754189}" destId="{B5842198-FE33-4E33-ABB6-413C65C28BFA}" srcOrd="0" destOrd="0" presId="urn:microsoft.com/office/officeart/2005/8/layout/orgChart1"/>
    <dgm:cxn modelId="{9AF3FB7F-FC44-4779-9672-3BE991BB6D23}" type="presParOf" srcId="{D9A171B2-457F-47DF-8888-246E6B754189}" destId="{1EA2B7C2-34DB-4B6C-AAFA-0E0C8860AAEB}" srcOrd="1" destOrd="0" presId="urn:microsoft.com/office/officeart/2005/8/layout/orgChart1"/>
    <dgm:cxn modelId="{3112AE4D-A0D5-441F-B70B-643689F74AD9}" type="presParOf" srcId="{5ABB2EDC-A08C-4A70-ACE5-F5C7443803F4}" destId="{61200EF4-3452-472F-AA1D-6305D65FC9D3}" srcOrd="1" destOrd="0" presId="urn:microsoft.com/office/officeart/2005/8/layout/orgChart1"/>
    <dgm:cxn modelId="{BC8938B5-7349-4F6B-844F-9E9DE5F98FF8}" type="presParOf" srcId="{5ABB2EDC-A08C-4A70-ACE5-F5C7443803F4}" destId="{30B976EB-9C4D-4E75-8891-6DB9A6F5E49A}" srcOrd="2" destOrd="0" presId="urn:microsoft.com/office/officeart/2005/8/layout/orgChart1"/>
    <dgm:cxn modelId="{4E0AAEDF-25F0-46EE-B893-CC7E9AE99CE5}" type="presParOf" srcId="{31C1F126-BE81-466F-BB2E-C53F218DE9E9}" destId="{B31F3597-23D6-4190-8DE7-BD8AE12D3085}" srcOrd="2" destOrd="0" presId="urn:microsoft.com/office/officeart/2005/8/layout/orgChart1"/>
    <dgm:cxn modelId="{62EDD4F7-23F2-4628-A440-1B8C4101AF69}" type="presParOf" srcId="{31C1F126-BE81-466F-BB2E-C53F218DE9E9}" destId="{D0DDD51F-CAA7-4AA5-8852-1CEE34633737}" srcOrd="3" destOrd="0" presId="urn:microsoft.com/office/officeart/2005/8/layout/orgChart1"/>
    <dgm:cxn modelId="{17107DF6-AE2E-4363-9DC6-F44F68EA78E7}" type="presParOf" srcId="{D0DDD51F-CAA7-4AA5-8852-1CEE34633737}" destId="{8E233C8F-C278-4F72-B62B-C9580D3873AF}" srcOrd="0" destOrd="0" presId="urn:microsoft.com/office/officeart/2005/8/layout/orgChart1"/>
    <dgm:cxn modelId="{8A6919FB-8002-41CA-BE3E-FECEC28FD6E6}" type="presParOf" srcId="{8E233C8F-C278-4F72-B62B-C9580D3873AF}" destId="{D61B2B5B-691F-4A11-9ED9-9E72B7D07561}" srcOrd="0" destOrd="0" presId="urn:microsoft.com/office/officeart/2005/8/layout/orgChart1"/>
    <dgm:cxn modelId="{419DD12A-EDF8-4B69-800B-068A7894EF95}" type="presParOf" srcId="{8E233C8F-C278-4F72-B62B-C9580D3873AF}" destId="{5DD661BE-F6D6-4246-B1A4-DA3F0CFF89C3}" srcOrd="1" destOrd="0" presId="urn:microsoft.com/office/officeart/2005/8/layout/orgChart1"/>
    <dgm:cxn modelId="{B84B1CE3-6817-4E83-89C8-700FAFF18DA1}" type="presParOf" srcId="{D0DDD51F-CAA7-4AA5-8852-1CEE34633737}" destId="{62DCD3BC-AFBC-4ECB-B75D-E0369C4379F2}" srcOrd="1" destOrd="0" presId="urn:microsoft.com/office/officeart/2005/8/layout/orgChart1"/>
    <dgm:cxn modelId="{D20EC594-9B47-44FB-8A3F-85230426D22A}" type="presParOf" srcId="{D0DDD51F-CAA7-4AA5-8852-1CEE34633737}" destId="{620598F2-D60E-442D-8405-48C3564963AB}" srcOrd="2" destOrd="0" presId="urn:microsoft.com/office/officeart/2005/8/layout/orgChart1"/>
    <dgm:cxn modelId="{20C0C95F-7A08-471F-8181-9693A0DE40CC}" type="presParOf" srcId="{31C1F126-BE81-466F-BB2E-C53F218DE9E9}" destId="{150CA82E-A794-4805-8FBB-BE2C06C6273B}" srcOrd="4" destOrd="0" presId="urn:microsoft.com/office/officeart/2005/8/layout/orgChart1"/>
    <dgm:cxn modelId="{D83ECB40-9558-4008-8630-A407FDA3E1A5}" type="presParOf" srcId="{31C1F126-BE81-466F-BB2E-C53F218DE9E9}" destId="{A3E973C3-EFF4-4F32-935B-243BC94EB54F}" srcOrd="5" destOrd="0" presId="urn:microsoft.com/office/officeart/2005/8/layout/orgChart1"/>
    <dgm:cxn modelId="{D6AC43AD-DD0F-4DA6-A7F6-D0CB48CE738E}" type="presParOf" srcId="{A3E973C3-EFF4-4F32-935B-243BC94EB54F}" destId="{B237110B-AD56-4534-B7E2-ADC84D5B52C1}" srcOrd="0" destOrd="0" presId="urn:microsoft.com/office/officeart/2005/8/layout/orgChart1"/>
    <dgm:cxn modelId="{B005B095-4975-4ABD-B13E-C530D676B111}" type="presParOf" srcId="{B237110B-AD56-4534-B7E2-ADC84D5B52C1}" destId="{D2F8691B-7C85-426C-996A-8251B85CCD28}" srcOrd="0" destOrd="0" presId="urn:microsoft.com/office/officeart/2005/8/layout/orgChart1"/>
    <dgm:cxn modelId="{473789D5-BBD4-4438-886D-4FDEBF5768F2}" type="presParOf" srcId="{B237110B-AD56-4534-B7E2-ADC84D5B52C1}" destId="{AD316D1B-1B39-4203-B7B6-09262AEF5985}" srcOrd="1" destOrd="0" presId="urn:microsoft.com/office/officeart/2005/8/layout/orgChart1"/>
    <dgm:cxn modelId="{16FDE968-1FEA-44E1-A839-9F1BF5A521B5}" type="presParOf" srcId="{A3E973C3-EFF4-4F32-935B-243BC94EB54F}" destId="{485ECFB6-58D0-4525-A3F4-EFD276AEF553}" srcOrd="1" destOrd="0" presId="urn:microsoft.com/office/officeart/2005/8/layout/orgChart1"/>
    <dgm:cxn modelId="{EC33C085-836F-4A1A-98B8-7E6CC6B33300}" type="presParOf" srcId="{A3E973C3-EFF4-4F32-935B-243BC94EB54F}" destId="{365E4DB0-6816-488D-A38A-289CD3D7718D}" srcOrd="2" destOrd="0" presId="urn:microsoft.com/office/officeart/2005/8/layout/orgChart1"/>
    <dgm:cxn modelId="{2D1716AA-F326-41E3-9833-129AAB67D8F5}" type="presParOf" srcId="{31C1F126-BE81-466F-BB2E-C53F218DE9E9}" destId="{F5E077B1-8ED0-4E3D-8AF4-BB39929047D4}" srcOrd="6" destOrd="0" presId="urn:microsoft.com/office/officeart/2005/8/layout/orgChart1"/>
    <dgm:cxn modelId="{12FC78A1-1605-42F0-8E32-F9B71FCFA9AB}" type="presParOf" srcId="{31C1F126-BE81-466F-BB2E-C53F218DE9E9}" destId="{B9CA5992-FD6D-4D48-954E-AB598D3BA024}" srcOrd="7" destOrd="0" presId="urn:microsoft.com/office/officeart/2005/8/layout/orgChart1"/>
    <dgm:cxn modelId="{8BE7D108-9244-4418-838F-3CC3C11C9280}" type="presParOf" srcId="{B9CA5992-FD6D-4D48-954E-AB598D3BA024}" destId="{4B55FBBF-621A-4FD6-944C-34D6044EF38F}" srcOrd="0" destOrd="0" presId="urn:microsoft.com/office/officeart/2005/8/layout/orgChart1"/>
    <dgm:cxn modelId="{2EDD2560-B24B-4C5F-90F1-49574113ADBB}" type="presParOf" srcId="{4B55FBBF-621A-4FD6-944C-34D6044EF38F}" destId="{6BC2D6E7-0A57-4B31-BD5E-8E610F56F8EF}" srcOrd="0" destOrd="0" presId="urn:microsoft.com/office/officeart/2005/8/layout/orgChart1"/>
    <dgm:cxn modelId="{154346F1-31CF-413B-8EAA-7BDB06BD6633}" type="presParOf" srcId="{4B55FBBF-621A-4FD6-944C-34D6044EF38F}" destId="{09211573-F4F1-437B-92C5-6FA51A777397}" srcOrd="1" destOrd="0" presId="urn:microsoft.com/office/officeart/2005/8/layout/orgChart1"/>
    <dgm:cxn modelId="{7EB2FD77-645E-4813-B687-817FD9A61886}" type="presParOf" srcId="{B9CA5992-FD6D-4D48-954E-AB598D3BA024}" destId="{F26D442F-FD53-4435-8408-C589FD1DBAAD}" srcOrd="1" destOrd="0" presId="urn:microsoft.com/office/officeart/2005/8/layout/orgChart1"/>
    <dgm:cxn modelId="{8283542B-B893-460E-A479-7C098836291C}" type="presParOf" srcId="{B9CA5992-FD6D-4D48-954E-AB598D3BA024}" destId="{45F91A65-57A4-4C93-A961-996D3683722E}" srcOrd="2" destOrd="0" presId="urn:microsoft.com/office/officeart/2005/8/layout/orgChart1"/>
    <dgm:cxn modelId="{799C759D-B975-42D7-9E4E-CA62110D5F5B}" type="presParOf" srcId="{31C1F126-BE81-466F-BB2E-C53F218DE9E9}" destId="{FFBA30D1-1A56-4546-B2C5-64F6F06DAB1D}" srcOrd="8" destOrd="0" presId="urn:microsoft.com/office/officeart/2005/8/layout/orgChart1"/>
    <dgm:cxn modelId="{8EA0B0E3-6055-4EBE-AA1E-4169200D54E3}" type="presParOf" srcId="{31C1F126-BE81-466F-BB2E-C53F218DE9E9}" destId="{458A397B-5B51-4FE9-A27D-CCBD4CE90438}" srcOrd="9" destOrd="0" presId="urn:microsoft.com/office/officeart/2005/8/layout/orgChart1"/>
    <dgm:cxn modelId="{2A0783E3-22FE-4806-A876-5FDCEFAA52AB}" type="presParOf" srcId="{458A397B-5B51-4FE9-A27D-CCBD4CE90438}" destId="{4074DB50-95D4-4733-A3A5-300E61B87938}" srcOrd="0" destOrd="0" presId="urn:microsoft.com/office/officeart/2005/8/layout/orgChart1"/>
    <dgm:cxn modelId="{68BF3393-8D84-4025-B97B-C8161B80384D}" type="presParOf" srcId="{4074DB50-95D4-4733-A3A5-300E61B87938}" destId="{C9B4EA6A-513E-46AC-990B-33E25D8B848F}" srcOrd="0" destOrd="0" presId="urn:microsoft.com/office/officeart/2005/8/layout/orgChart1"/>
    <dgm:cxn modelId="{00A555A9-099B-439D-97D0-89A8200A510D}" type="presParOf" srcId="{4074DB50-95D4-4733-A3A5-300E61B87938}" destId="{E32DE48A-08C0-4C71-9E83-00A85057669B}" srcOrd="1" destOrd="0" presId="urn:microsoft.com/office/officeart/2005/8/layout/orgChart1"/>
    <dgm:cxn modelId="{7A340D6B-D260-4E75-8CE8-96AD860C7C31}" type="presParOf" srcId="{458A397B-5B51-4FE9-A27D-CCBD4CE90438}" destId="{78E4E6BA-CB8E-45F4-9B2B-CC74A75C4D9A}" srcOrd="1" destOrd="0" presId="urn:microsoft.com/office/officeart/2005/8/layout/orgChart1"/>
    <dgm:cxn modelId="{2B630169-4F8E-4F40-A756-8BCDD6EF8EE0}" type="presParOf" srcId="{458A397B-5B51-4FE9-A27D-CCBD4CE90438}" destId="{5A473B31-DEC6-4387-B98D-322D5DFE4D6A}" srcOrd="2" destOrd="0" presId="urn:microsoft.com/office/officeart/2005/8/layout/orgChart1"/>
    <dgm:cxn modelId="{AA242E28-0E0E-445E-9042-1E12ADD0DE73}" type="presParOf" srcId="{31C1F126-BE81-466F-BB2E-C53F218DE9E9}" destId="{B656A09D-692B-4C2C-BA6E-7ADDE796914F}" srcOrd="10" destOrd="0" presId="urn:microsoft.com/office/officeart/2005/8/layout/orgChart1"/>
    <dgm:cxn modelId="{94DEAB55-ADEA-412C-A427-C1258B5B492B}" type="presParOf" srcId="{31C1F126-BE81-466F-BB2E-C53F218DE9E9}" destId="{26A3B826-EF9F-45BA-AF89-C9956B7EA59A}" srcOrd="11" destOrd="0" presId="urn:microsoft.com/office/officeart/2005/8/layout/orgChart1"/>
    <dgm:cxn modelId="{D477DCC5-C508-4047-8D95-73D6B22DBD9D}" type="presParOf" srcId="{26A3B826-EF9F-45BA-AF89-C9956B7EA59A}" destId="{81FA409C-66E3-4F05-BAAD-06907A0D69B7}" srcOrd="0" destOrd="0" presId="urn:microsoft.com/office/officeart/2005/8/layout/orgChart1"/>
    <dgm:cxn modelId="{DAA97AD4-B8D8-4281-AD31-D6614B386F6F}" type="presParOf" srcId="{81FA409C-66E3-4F05-BAAD-06907A0D69B7}" destId="{003C95E6-87A2-41FF-85AA-C3C58EA7DD97}" srcOrd="0" destOrd="0" presId="urn:microsoft.com/office/officeart/2005/8/layout/orgChart1"/>
    <dgm:cxn modelId="{16430AAC-AE06-471F-AD77-768C37F69382}" type="presParOf" srcId="{81FA409C-66E3-4F05-BAAD-06907A0D69B7}" destId="{73BC9DD1-4742-432D-BD24-79597AD725CD}" srcOrd="1" destOrd="0" presId="urn:microsoft.com/office/officeart/2005/8/layout/orgChart1"/>
    <dgm:cxn modelId="{DBFF79B5-5436-455F-84B4-D68DC3EF0F3B}" type="presParOf" srcId="{26A3B826-EF9F-45BA-AF89-C9956B7EA59A}" destId="{C971EFF8-03C0-41F8-B2E7-E7EBE35092D4}" srcOrd="1" destOrd="0" presId="urn:microsoft.com/office/officeart/2005/8/layout/orgChart1"/>
    <dgm:cxn modelId="{A2310C70-6E4D-419B-B06D-AC3A0C79764D}" type="presParOf" srcId="{26A3B826-EF9F-45BA-AF89-C9956B7EA59A}" destId="{D929E2A5-0EFC-4CB2-91E0-DC4336F88B63}" srcOrd="2" destOrd="0" presId="urn:microsoft.com/office/officeart/2005/8/layout/orgChart1"/>
    <dgm:cxn modelId="{3F3DA2AD-C1FA-4862-894D-6BA068E590D0}" type="presParOf" srcId="{905B2D32-8F10-4678-9883-68484125987F}" destId="{A6BCB007-EE02-4969-B039-250242AECF4C}" srcOrd="2" destOrd="0" presId="urn:microsoft.com/office/officeart/2005/8/layout/orgChart1"/>
    <dgm:cxn modelId="{8CDFF64C-B241-4F25-8285-C76F7FEC20E8}" type="presParOf" srcId="{81E58BDA-0824-4320-B7BD-AA6EC39D77E9}" destId="{19543283-A01A-4EA5-A3E3-8011C20375D1}" srcOrd="2" destOrd="0" presId="urn:microsoft.com/office/officeart/2005/8/layout/orgChart1"/>
    <dgm:cxn modelId="{64EDF180-9DBF-44CF-BC0B-F7D393A42288}" type="presParOf" srcId="{4F4191BA-AAF1-4F7C-A44F-923C532B7AA4}" destId="{4F0D4A20-9217-4C36-BE09-E61C459951C1}" srcOrd="1" destOrd="0" presId="urn:microsoft.com/office/officeart/2005/8/layout/orgChart1"/>
    <dgm:cxn modelId="{32C209BD-497A-4F92-B003-1E1356C69F0D}" type="presParOf" srcId="{4F0D4A20-9217-4C36-BE09-E61C459951C1}" destId="{D8D1713A-0DA2-4521-805D-CC13FC341144}" srcOrd="0" destOrd="0" presId="urn:microsoft.com/office/officeart/2005/8/layout/orgChart1"/>
    <dgm:cxn modelId="{601A97BB-43DD-48BF-A8B8-3C1D538E1B10}" type="presParOf" srcId="{D8D1713A-0DA2-4521-805D-CC13FC341144}" destId="{7C68C132-72FB-4667-8E1C-21227D048386}" srcOrd="0" destOrd="0" presId="urn:microsoft.com/office/officeart/2005/8/layout/orgChart1"/>
    <dgm:cxn modelId="{358F4670-1624-4EE4-9931-1D5A6B31EEB5}" type="presParOf" srcId="{D8D1713A-0DA2-4521-805D-CC13FC341144}" destId="{F074273B-3BF3-4F89-8553-4543F6655193}" srcOrd="1" destOrd="0" presId="urn:microsoft.com/office/officeart/2005/8/layout/orgChart1"/>
    <dgm:cxn modelId="{96D95E15-AF7D-43F9-9884-A31D2A2EA977}" type="presParOf" srcId="{4F0D4A20-9217-4C36-BE09-E61C459951C1}" destId="{BA6B93B6-FE14-44E7-9A74-A8CE9491469D}" srcOrd="1" destOrd="0" presId="urn:microsoft.com/office/officeart/2005/8/layout/orgChart1"/>
    <dgm:cxn modelId="{9D1AD2CB-1AA1-4441-A656-4467B4963D98}" type="presParOf" srcId="{4F0D4A20-9217-4C36-BE09-E61C459951C1}" destId="{5FFF2F8E-2B1A-4FD4-A404-0F8D25B2EC2F}" srcOrd="2" destOrd="0" presId="urn:microsoft.com/office/officeart/2005/8/layout/orgChart1"/>
    <dgm:cxn modelId="{AA12EB3E-0BF7-49A3-B8C7-F7E70C908A90}" type="presParOf" srcId="{4F4191BA-AAF1-4F7C-A44F-923C532B7AA4}" destId="{7FC50199-3F1A-4363-8134-8D4AB5785568}" srcOrd="2" destOrd="0" presId="urn:microsoft.com/office/officeart/2005/8/layout/orgChart1"/>
    <dgm:cxn modelId="{62DA97D6-3AF4-4562-A7A8-D7D74341E2B6}" type="presParOf" srcId="{7FC50199-3F1A-4363-8134-8D4AB5785568}" destId="{C82C8950-982E-4644-B785-28496362666C}" srcOrd="0" destOrd="0" presId="urn:microsoft.com/office/officeart/2005/8/layout/orgChart1"/>
    <dgm:cxn modelId="{1A26DE84-1621-4F1F-91A0-CAF4505398C9}" type="presParOf" srcId="{C82C8950-982E-4644-B785-28496362666C}" destId="{31426259-4786-4D94-A205-99F8E9FB210F}" srcOrd="0" destOrd="0" presId="urn:microsoft.com/office/officeart/2005/8/layout/orgChart1"/>
    <dgm:cxn modelId="{454A3335-8990-4F51-87B6-F2BF4F819A57}" type="presParOf" srcId="{C82C8950-982E-4644-B785-28496362666C}" destId="{F867870E-5EFB-4416-8D6C-BC93BE2A2196}" srcOrd="1" destOrd="0" presId="urn:microsoft.com/office/officeart/2005/8/layout/orgChart1"/>
    <dgm:cxn modelId="{7DF52DC0-C6E3-4304-882D-4D7B01576DA9}" type="presParOf" srcId="{7FC50199-3F1A-4363-8134-8D4AB5785568}" destId="{A395E8F6-4D8C-4E88-A942-5AF8026DB610}" srcOrd="1" destOrd="0" presId="urn:microsoft.com/office/officeart/2005/8/layout/orgChart1"/>
    <dgm:cxn modelId="{7504B923-8AD6-4CD0-95C4-52D656E31A5D}" type="presParOf" srcId="{7FC50199-3F1A-4363-8134-8D4AB5785568}" destId="{035EDD91-B637-47CD-9220-2B84825532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3611B-6E18-49CA-A1EA-A9AE31A713A8}">
      <dsp:nvSpPr>
        <dsp:cNvPr id="0" name=""/>
        <dsp:cNvSpPr/>
      </dsp:nvSpPr>
      <dsp:spPr>
        <a:xfrm rot="2563715">
          <a:off x="2620624" y="3525838"/>
          <a:ext cx="756426" cy="54404"/>
        </a:xfrm>
        <a:custGeom>
          <a:avLst/>
          <a:gdLst/>
          <a:ahLst/>
          <a:cxnLst/>
          <a:rect l="0" t="0" r="0" b="0"/>
          <a:pathLst>
            <a:path>
              <a:moveTo>
                <a:pt x="0" y="27202"/>
              </a:moveTo>
              <a:lnTo>
                <a:pt x="756426" y="27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832B5-7EE3-4A37-8173-64F267AF39BE}">
      <dsp:nvSpPr>
        <dsp:cNvPr id="0" name=""/>
        <dsp:cNvSpPr/>
      </dsp:nvSpPr>
      <dsp:spPr>
        <a:xfrm>
          <a:off x="2721011" y="2487397"/>
          <a:ext cx="842005" cy="54404"/>
        </a:xfrm>
        <a:custGeom>
          <a:avLst/>
          <a:gdLst/>
          <a:ahLst/>
          <a:cxnLst/>
          <a:rect l="0" t="0" r="0" b="0"/>
          <a:pathLst>
            <a:path>
              <a:moveTo>
                <a:pt x="0" y="27202"/>
              </a:moveTo>
              <a:lnTo>
                <a:pt x="842005" y="27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36BAF-0245-407F-B8F0-C254050F6F2E}">
      <dsp:nvSpPr>
        <dsp:cNvPr id="0" name=""/>
        <dsp:cNvSpPr/>
      </dsp:nvSpPr>
      <dsp:spPr>
        <a:xfrm rot="19036285">
          <a:off x="2620624" y="1448957"/>
          <a:ext cx="756426" cy="54404"/>
        </a:xfrm>
        <a:custGeom>
          <a:avLst/>
          <a:gdLst/>
          <a:ahLst/>
          <a:cxnLst/>
          <a:rect l="0" t="0" r="0" b="0"/>
          <a:pathLst>
            <a:path>
              <a:moveTo>
                <a:pt x="0" y="27202"/>
              </a:moveTo>
              <a:lnTo>
                <a:pt x="756426" y="272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9E1C1-7CB5-47A5-ACCD-B3170FA4C513}">
      <dsp:nvSpPr>
        <dsp:cNvPr id="0" name=""/>
        <dsp:cNvSpPr/>
      </dsp:nvSpPr>
      <dsp:spPr>
        <a:xfrm>
          <a:off x="665480" y="1305464"/>
          <a:ext cx="2418270" cy="241827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C5CF1-4ED3-4C73-9C29-FD46264069D0}">
      <dsp:nvSpPr>
        <dsp:cNvPr id="0" name=""/>
        <dsp:cNvSpPr/>
      </dsp:nvSpPr>
      <dsp:spPr>
        <a:xfrm>
          <a:off x="3084103" y="1793"/>
          <a:ext cx="1450962" cy="1450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Dimensi</a:t>
          </a:r>
          <a:endParaRPr lang="en-US" sz="2500" kern="1200" dirty="0"/>
        </a:p>
      </dsp:txBody>
      <dsp:txXfrm>
        <a:off x="3296591" y="214281"/>
        <a:ext cx="1025986" cy="1025986"/>
      </dsp:txXfrm>
    </dsp:sp>
    <dsp:sp modelId="{CB9BAE42-9AF6-46FB-A617-E166CF8AC651}">
      <dsp:nvSpPr>
        <dsp:cNvPr id="0" name=""/>
        <dsp:cNvSpPr/>
      </dsp:nvSpPr>
      <dsp:spPr>
        <a:xfrm>
          <a:off x="4680162" y="1793"/>
          <a:ext cx="2176443" cy="1450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 err="1"/>
            <a:t>Bentuk</a:t>
          </a:r>
          <a:endParaRPr lang="en-US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 err="1"/>
            <a:t>Ukuran</a:t>
          </a:r>
          <a:r>
            <a:rPr lang="en-US" sz="3900" kern="1200" dirty="0"/>
            <a:t> </a:t>
          </a:r>
        </a:p>
      </dsp:txBody>
      <dsp:txXfrm>
        <a:off x="4680162" y="1793"/>
        <a:ext cx="2176443" cy="1450962"/>
      </dsp:txXfrm>
    </dsp:sp>
    <dsp:sp modelId="{ECC56913-5EF7-4717-92C1-F359CF054E22}">
      <dsp:nvSpPr>
        <dsp:cNvPr id="0" name=""/>
        <dsp:cNvSpPr/>
      </dsp:nvSpPr>
      <dsp:spPr>
        <a:xfrm>
          <a:off x="3563016" y="1789118"/>
          <a:ext cx="1450962" cy="1450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isi</a:t>
          </a:r>
          <a:endParaRPr lang="en-US" sz="2500" kern="1200" dirty="0"/>
        </a:p>
      </dsp:txBody>
      <dsp:txXfrm>
        <a:off x="3775504" y="2001606"/>
        <a:ext cx="1025986" cy="1025986"/>
      </dsp:txXfrm>
    </dsp:sp>
    <dsp:sp modelId="{1C3AC84B-CB43-4C2F-8197-DE94C6F45BAC}">
      <dsp:nvSpPr>
        <dsp:cNvPr id="0" name=""/>
        <dsp:cNvSpPr/>
      </dsp:nvSpPr>
      <dsp:spPr>
        <a:xfrm>
          <a:off x="5159075" y="1789118"/>
          <a:ext cx="2176443" cy="1450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 err="1"/>
            <a:t>jenis</a:t>
          </a:r>
          <a:endParaRPr lang="en-US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 err="1"/>
            <a:t>jumlah</a:t>
          </a:r>
          <a:endParaRPr lang="en-US" sz="3900" kern="1200" dirty="0"/>
        </a:p>
      </dsp:txBody>
      <dsp:txXfrm>
        <a:off x="5159075" y="1789118"/>
        <a:ext cx="2176443" cy="1450962"/>
      </dsp:txXfrm>
    </dsp:sp>
    <dsp:sp modelId="{0F0D66C9-2F47-4974-B792-FE0128B0D3E6}">
      <dsp:nvSpPr>
        <dsp:cNvPr id="0" name=""/>
        <dsp:cNvSpPr/>
      </dsp:nvSpPr>
      <dsp:spPr>
        <a:xfrm>
          <a:off x="3084103" y="3576444"/>
          <a:ext cx="1450962" cy="1450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Sumber</a:t>
          </a:r>
          <a:endParaRPr lang="en-US" sz="2500" kern="1200" dirty="0"/>
        </a:p>
      </dsp:txBody>
      <dsp:txXfrm>
        <a:off x="3296591" y="3788932"/>
        <a:ext cx="1025986" cy="1025986"/>
      </dsp:txXfrm>
    </dsp:sp>
    <dsp:sp modelId="{8A23EF3D-BDE5-40B4-8BD8-5E049EDAC092}">
      <dsp:nvSpPr>
        <dsp:cNvPr id="0" name=""/>
        <dsp:cNvSpPr/>
      </dsp:nvSpPr>
      <dsp:spPr>
        <a:xfrm>
          <a:off x="4680162" y="3576444"/>
          <a:ext cx="2176443" cy="1450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Dari mana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Dari </a:t>
          </a:r>
          <a:r>
            <a:rPr lang="en-US" sz="3900" kern="1200" dirty="0" err="1"/>
            <a:t>siapa</a:t>
          </a:r>
          <a:endParaRPr lang="en-US" sz="3900" kern="1200" dirty="0"/>
        </a:p>
      </dsp:txBody>
      <dsp:txXfrm>
        <a:off x="4680162" y="3576444"/>
        <a:ext cx="2176443" cy="1450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CBB1D-1113-4804-A573-A257CF8D719E}">
      <dsp:nvSpPr>
        <dsp:cNvPr id="0" name=""/>
        <dsp:cNvSpPr/>
      </dsp:nvSpPr>
      <dsp:spPr>
        <a:xfrm>
          <a:off x="4114800" y="2377375"/>
          <a:ext cx="2302482" cy="533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605"/>
              </a:lnTo>
              <a:lnTo>
                <a:pt x="2302482" y="266605"/>
              </a:lnTo>
              <a:lnTo>
                <a:pt x="2302482" y="533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623F7-A373-420C-94CD-F1A288EE78AF}">
      <dsp:nvSpPr>
        <dsp:cNvPr id="0" name=""/>
        <dsp:cNvSpPr/>
      </dsp:nvSpPr>
      <dsp:spPr>
        <a:xfrm>
          <a:off x="2038488" y="2377375"/>
          <a:ext cx="2076311" cy="533211"/>
        </a:xfrm>
        <a:custGeom>
          <a:avLst/>
          <a:gdLst/>
          <a:ahLst/>
          <a:cxnLst/>
          <a:rect l="0" t="0" r="0" b="0"/>
          <a:pathLst>
            <a:path>
              <a:moveTo>
                <a:pt x="2076311" y="0"/>
              </a:moveTo>
              <a:lnTo>
                <a:pt x="2076311" y="266605"/>
              </a:lnTo>
              <a:lnTo>
                <a:pt x="0" y="266605"/>
              </a:lnTo>
              <a:lnTo>
                <a:pt x="0" y="5332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1978-0F76-437D-AA20-07C20002B467}">
      <dsp:nvSpPr>
        <dsp:cNvPr id="0" name=""/>
        <dsp:cNvSpPr/>
      </dsp:nvSpPr>
      <dsp:spPr>
        <a:xfrm>
          <a:off x="1979416" y="1107825"/>
          <a:ext cx="4270767" cy="126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analisis</a:t>
          </a:r>
          <a:endParaRPr lang="en-US" sz="6500" kern="1200" dirty="0"/>
        </a:p>
      </dsp:txBody>
      <dsp:txXfrm>
        <a:off x="1979416" y="1107825"/>
        <a:ext cx="4270767" cy="1269550"/>
      </dsp:txXfrm>
    </dsp:sp>
    <dsp:sp modelId="{E42AD141-62E4-47CE-91CE-120B71A42BBF}">
      <dsp:nvSpPr>
        <dsp:cNvPr id="0" name=""/>
        <dsp:cNvSpPr/>
      </dsp:nvSpPr>
      <dsp:spPr>
        <a:xfrm>
          <a:off x="2611" y="2910587"/>
          <a:ext cx="4071752" cy="126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kualitatif</a:t>
          </a:r>
          <a:endParaRPr lang="en-US" sz="6500" kern="1200" dirty="0"/>
        </a:p>
      </dsp:txBody>
      <dsp:txXfrm>
        <a:off x="2611" y="2910587"/>
        <a:ext cx="4071752" cy="1269550"/>
      </dsp:txXfrm>
    </dsp:sp>
    <dsp:sp modelId="{C4BBE6EC-41AE-4A1C-BAE8-CE6B9DB4B5C7}">
      <dsp:nvSpPr>
        <dsp:cNvPr id="0" name=""/>
        <dsp:cNvSpPr/>
      </dsp:nvSpPr>
      <dsp:spPr>
        <a:xfrm>
          <a:off x="4607575" y="2910587"/>
          <a:ext cx="3619412" cy="126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kuantitatif</a:t>
          </a:r>
          <a:endParaRPr lang="en-US" sz="6500" kern="1200" dirty="0"/>
        </a:p>
      </dsp:txBody>
      <dsp:txXfrm>
        <a:off x="4607575" y="2910587"/>
        <a:ext cx="3619412" cy="1269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A30D1-1A56-4546-B2C5-64F6F06DAB1D}">
      <dsp:nvSpPr>
        <dsp:cNvPr id="0" name=""/>
        <dsp:cNvSpPr/>
      </dsp:nvSpPr>
      <dsp:spPr>
        <a:xfrm>
          <a:off x="4687870" y="1982115"/>
          <a:ext cx="446445" cy="3266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6212"/>
              </a:lnTo>
              <a:lnTo>
                <a:pt x="446445" y="32662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077B1-8ED0-4E3D-8AF4-BB39929047D4}">
      <dsp:nvSpPr>
        <dsp:cNvPr id="0" name=""/>
        <dsp:cNvSpPr/>
      </dsp:nvSpPr>
      <dsp:spPr>
        <a:xfrm>
          <a:off x="4687870" y="1982115"/>
          <a:ext cx="446445" cy="2370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0841"/>
              </a:lnTo>
              <a:lnTo>
                <a:pt x="446445" y="23708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F3597-23D6-4190-8DE7-BD8AE12D3085}">
      <dsp:nvSpPr>
        <dsp:cNvPr id="0" name=""/>
        <dsp:cNvSpPr/>
      </dsp:nvSpPr>
      <dsp:spPr>
        <a:xfrm>
          <a:off x="4687870" y="1982115"/>
          <a:ext cx="446445" cy="1475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470"/>
              </a:lnTo>
              <a:lnTo>
                <a:pt x="446445" y="1475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4129C-C07C-4F26-AEF3-B91D810E6936}">
      <dsp:nvSpPr>
        <dsp:cNvPr id="0" name=""/>
        <dsp:cNvSpPr/>
      </dsp:nvSpPr>
      <dsp:spPr>
        <a:xfrm>
          <a:off x="4687870" y="1982115"/>
          <a:ext cx="446445" cy="580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099"/>
              </a:lnTo>
              <a:lnTo>
                <a:pt x="446445" y="5800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9DAF0-1618-4D7B-A170-1C066B01BE7E}">
      <dsp:nvSpPr>
        <dsp:cNvPr id="0" name=""/>
        <dsp:cNvSpPr/>
      </dsp:nvSpPr>
      <dsp:spPr>
        <a:xfrm>
          <a:off x="3683723" y="1086744"/>
          <a:ext cx="2194667" cy="264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414"/>
              </a:lnTo>
              <a:lnTo>
                <a:pt x="2194667" y="132414"/>
              </a:lnTo>
              <a:lnTo>
                <a:pt x="2194667" y="2648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1A32E-DBDD-4CAA-8C43-4D8969446FC5}">
      <dsp:nvSpPr>
        <dsp:cNvPr id="0" name=""/>
        <dsp:cNvSpPr/>
      </dsp:nvSpPr>
      <dsp:spPr>
        <a:xfrm>
          <a:off x="413355" y="1982115"/>
          <a:ext cx="618676" cy="1475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75470"/>
              </a:lnTo>
              <a:lnTo>
                <a:pt x="618676" y="1475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61DB5-0B8C-4C54-8382-6725FBF3D53E}">
      <dsp:nvSpPr>
        <dsp:cNvPr id="0" name=""/>
        <dsp:cNvSpPr/>
      </dsp:nvSpPr>
      <dsp:spPr>
        <a:xfrm>
          <a:off x="413355" y="1982115"/>
          <a:ext cx="618676" cy="580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0099"/>
              </a:lnTo>
              <a:lnTo>
                <a:pt x="618676" y="5800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5B32E-9559-4916-BD38-0F7A43F1D1CF}">
      <dsp:nvSpPr>
        <dsp:cNvPr id="0" name=""/>
        <dsp:cNvSpPr/>
      </dsp:nvSpPr>
      <dsp:spPr>
        <a:xfrm>
          <a:off x="2063158" y="1086744"/>
          <a:ext cx="1620564" cy="264828"/>
        </a:xfrm>
        <a:custGeom>
          <a:avLst/>
          <a:gdLst/>
          <a:ahLst/>
          <a:cxnLst/>
          <a:rect l="0" t="0" r="0" b="0"/>
          <a:pathLst>
            <a:path>
              <a:moveTo>
                <a:pt x="1620564" y="0"/>
              </a:moveTo>
              <a:lnTo>
                <a:pt x="1620564" y="132414"/>
              </a:lnTo>
              <a:lnTo>
                <a:pt x="0" y="132414"/>
              </a:lnTo>
              <a:lnTo>
                <a:pt x="0" y="2648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D720C2-9A11-4F4C-8A2A-C8B2D16248B4}">
      <dsp:nvSpPr>
        <dsp:cNvPr id="0" name=""/>
        <dsp:cNvSpPr/>
      </dsp:nvSpPr>
      <dsp:spPr>
        <a:xfrm>
          <a:off x="972042" y="456201"/>
          <a:ext cx="5423362" cy="630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Analisis</a:t>
          </a:r>
          <a:r>
            <a:rPr lang="en-US" sz="2000" b="1" kern="1200" dirty="0"/>
            <a:t> </a:t>
          </a:r>
          <a:r>
            <a:rPr lang="en-US" sz="2000" b="1" kern="1200" dirty="0" err="1"/>
            <a:t>kuantitatif</a:t>
          </a:r>
          <a:endParaRPr lang="en-US" sz="2000" b="1" kern="1200" dirty="0"/>
        </a:p>
      </dsp:txBody>
      <dsp:txXfrm>
        <a:off x="972042" y="456201"/>
        <a:ext cx="5423362" cy="630542"/>
      </dsp:txXfrm>
    </dsp:sp>
    <dsp:sp modelId="{F0239803-D1F2-4C70-BB89-BDC4CF57DB1C}">
      <dsp:nvSpPr>
        <dsp:cNvPr id="0" name=""/>
        <dsp:cNvSpPr/>
      </dsp:nvSpPr>
      <dsp:spPr>
        <a:xfrm>
          <a:off x="905" y="1351572"/>
          <a:ext cx="4124507" cy="630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Klasik</a:t>
          </a:r>
          <a:endParaRPr lang="en-US" sz="2000" b="1" kern="1200" dirty="0"/>
        </a:p>
      </dsp:txBody>
      <dsp:txXfrm>
        <a:off x="905" y="1351572"/>
        <a:ext cx="4124507" cy="630542"/>
      </dsp:txXfrm>
    </dsp:sp>
    <dsp:sp modelId="{7E70DCCE-D6D6-4DA8-BA93-87239A1AA260}">
      <dsp:nvSpPr>
        <dsp:cNvPr id="0" name=""/>
        <dsp:cNvSpPr/>
      </dsp:nvSpPr>
      <dsp:spPr>
        <a:xfrm>
          <a:off x="1032032" y="2246943"/>
          <a:ext cx="2596071" cy="630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Gravimetri</a:t>
          </a:r>
          <a:endParaRPr lang="en-US" sz="2000" kern="1200" dirty="0"/>
        </a:p>
      </dsp:txBody>
      <dsp:txXfrm>
        <a:off x="1032032" y="2246943"/>
        <a:ext cx="2596071" cy="630542"/>
      </dsp:txXfrm>
    </dsp:sp>
    <dsp:sp modelId="{F168F34E-47FB-4F98-9C51-08B8C6B86137}">
      <dsp:nvSpPr>
        <dsp:cNvPr id="0" name=""/>
        <dsp:cNvSpPr/>
      </dsp:nvSpPr>
      <dsp:spPr>
        <a:xfrm>
          <a:off x="1032032" y="3142314"/>
          <a:ext cx="1261085" cy="630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Titrasi</a:t>
          </a:r>
          <a:endParaRPr lang="en-US" sz="2000" kern="1200" dirty="0"/>
        </a:p>
      </dsp:txBody>
      <dsp:txXfrm>
        <a:off x="1032032" y="3142314"/>
        <a:ext cx="1261085" cy="630542"/>
      </dsp:txXfrm>
    </dsp:sp>
    <dsp:sp modelId="{91C1191C-059D-41E6-857D-56E2F26CB810}">
      <dsp:nvSpPr>
        <dsp:cNvPr id="0" name=""/>
        <dsp:cNvSpPr/>
      </dsp:nvSpPr>
      <dsp:spPr>
        <a:xfrm>
          <a:off x="4390240" y="1351572"/>
          <a:ext cx="2976301" cy="630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Modern</a:t>
          </a:r>
        </a:p>
      </dsp:txBody>
      <dsp:txXfrm>
        <a:off x="4390240" y="1351572"/>
        <a:ext cx="2976301" cy="630542"/>
      </dsp:txXfrm>
    </dsp:sp>
    <dsp:sp modelId="{B5842198-FE33-4E33-ABB6-413C65C28BFA}">
      <dsp:nvSpPr>
        <dsp:cNvPr id="0" name=""/>
        <dsp:cNvSpPr/>
      </dsp:nvSpPr>
      <dsp:spPr>
        <a:xfrm>
          <a:off x="5134315" y="2246943"/>
          <a:ext cx="3246778" cy="630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Spektro</a:t>
          </a:r>
          <a:r>
            <a:rPr lang="en-US" sz="2000" kern="1200" dirty="0"/>
            <a:t> UV-VIS</a:t>
          </a:r>
        </a:p>
      </dsp:txBody>
      <dsp:txXfrm>
        <a:off x="5134315" y="2246943"/>
        <a:ext cx="3246778" cy="630542"/>
      </dsp:txXfrm>
    </dsp:sp>
    <dsp:sp modelId="{D61B2B5B-691F-4A11-9ED9-9E72B7D07561}">
      <dsp:nvSpPr>
        <dsp:cNvPr id="0" name=""/>
        <dsp:cNvSpPr/>
      </dsp:nvSpPr>
      <dsp:spPr>
        <a:xfrm>
          <a:off x="5134315" y="3142314"/>
          <a:ext cx="2795890" cy="630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Kromatografi</a:t>
          </a:r>
          <a:endParaRPr lang="en-US" sz="2000" kern="1200" dirty="0"/>
        </a:p>
      </dsp:txBody>
      <dsp:txXfrm>
        <a:off x="5134315" y="3142314"/>
        <a:ext cx="2795890" cy="630542"/>
      </dsp:txXfrm>
    </dsp:sp>
    <dsp:sp modelId="{6BC2D6E7-0A57-4B31-BD5E-8E610F56F8EF}">
      <dsp:nvSpPr>
        <dsp:cNvPr id="0" name=""/>
        <dsp:cNvSpPr/>
      </dsp:nvSpPr>
      <dsp:spPr>
        <a:xfrm>
          <a:off x="5134315" y="4037684"/>
          <a:ext cx="2186281" cy="630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Elektro</a:t>
          </a:r>
          <a:r>
            <a:rPr lang="en-US" sz="3300" kern="1200" dirty="0"/>
            <a:t> Kimia</a:t>
          </a:r>
        </a:p>
      </dsp:txBody>
      <dsp:txXfrm>
        <a:off x="5134315" y="4037684"/>
        <a:ext cx="2186281" cy="630542"/>
      </dsp:txXfrm>
    </dsp:sp>
    <dsp:sp modelId="{C9B4EA6A-513E-46AC-990B-33E25D8B848F}">
      <dsp:nvSpPr>
        <dsp:cNvPr id="0" name=""/>
        <dsp:cNvSpPr/>
      </dsp:nvSpPr>
      <dsp:spPr>
        <a:xfrm>
          <a:off x="5134315" y="4933055"/>
          <a:ext cx="1261085" cy="6305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AAS</a:t>
          </a:r>
        </a:p>
      </dsp:txBody>
      <dsp:txXfrm>
        <a:off x="5134315" y="4933055"/>
        <a:ext cx="1261085" cy="630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6A09D-692B-4C2C-BA6E-7ADDE796914F}">
      <dsp:nvSpPr>
        <dsp:cNvPr id="0" name=""/>
        <dsp:cNvSpPr/>
      </dsp:nvSpPr>
      <dsp:spPr>
        <a:xfrm>
          <a:off x="3778060" y="1461232"/>
          <a:ext cx="359510" cy="4072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72232"/>
              </a:lnTo>
              <a:lnTo>
                <a:pt x="359510" y="407223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A30D1-1A56-4546-B2C5-64F6F06DAB1D}">
      <dsp:nvSpPr>
        <dsp:cNvPr id="0" name=""/>
        <dsp:cNvSpPr/>
      </dsp:nvSpPr>
      <dsp:spPr>
        <a:xfrm>
          <a:off x="3778060" y="1461232"/>
          <a:ext cx="359510" cy="3351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1214"/>
              </a:lnTo>
              <a:lnTo>
                <a:pt x="359510" y="3351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077B1-8ED0-4E3D-8AF4-BB39929047D4}">
      <dsp:nvSpPr>
        <dsp:cNvPr id="0" name=""/>
        <dsp:cNvSpPr/>
      </dsp:nvSpPr>
      <dsp:spPr>
        <a:xfrm>
          <a:off x="3778060" y="1461232"/>
          <a:ext cx="359510" cy="26301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0195"/>
              </a:lnTo>
              <a:lnTo>
                <a:pt x="359510" y="26301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0CA82E-A794-4805-8FBB-BE2C06C6273B}">
      <dsp:nvSpPr>
        <dsp:cNvPr id="0" name=""/>
        <dsp:cNvSpPr/>
      </dsp:nvSpPr>
      <dsp:spPr>
        <a:xfrm>
          <a:off x="3778060" y="1461232"/>
          <a:ext cx="359510" cy="1909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176"/>
              </a:lnTo>
              <a:lnTo>
                <a:pt x="359510" y="19091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F3597-23D6-4190-8DE7-BD8AE12D3085}">
      <dsp:nvSpPr>
        <dsp:cNvPr id="0" name=""/>
        <dsp:cNvSpPr/>
      </dsp:nvSpPr>
      <dsp:spPr>
        <a:xfrm>
          <a:off x="3778060" y="1461232"/>
          <a:ext cx="359510" cy="12045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4553"/>
              </a:lnTo>
              <a:lnTo>
                <a:pt x="359510" y="12045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4129C-C07C-4F26-AEF3-B91D810E6936}">
      <dsp:nvSpPr>
        <dsp:cNvPr id="0" name=""/>
        <dsp:cNvSpPr/>
      </dsp:nvSpPr>
      <dsp:spPr>
        <a:xfrm>
          <a:off x="3778060" y="1461232"/>
          <a:ext cx="359510" cy="467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38"/>
              </a:lnTo>
              <a:lnTo>
                <a:pt x="359510" y="4671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9DAF0-1618-4D7B-A170-1C066B01BE7E}">
      <dsp:nvSpPr>
        <dsp:cNvPr id="0" name=""/>
        <dsp:cNvSpPr/>
      </dsp:nvSpPr>
      <dsp:spPr>
        <a:xfrm>
          <a:off x="2969446" y="740214"/>
          <a:ext cx="1767308" cy="213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629"/>
              </a:lnTo>
              <a:lnTo>
                <a:pt x="1767308" y="106629"/>
              </a:lnTo>
              <a:lnTo>
                <a:pt x="1767308" y="2132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9EE99-E0FA-48FD-9675-FEDEEEBA94D1}">
      <dsp:nvSpPr>
        <dsp:cNvPr id="0" name=""/>
        <dsp:cNvSpPr/>
      </dsp:nvSpPr>
      <dsp:spPr>
        <a:xfrm>
          <a:off x="335905" y="1461232"/>
          <a:ext cx="498203" cy="1909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9176"/>
              </a:lnTo>
              <a:lnTo>
                <a:pt x="498203" y="19091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1A32E-DBDD-4CAA-8C43-4D8969446FC5}">
      <dsp:nvSpPr>
        <dsp:cNvPr id="0" name=""/>
        <dsp:cNvSpPr/>
      </dsp:nvSpPr>
      <dsp:spPr>
        <a:xfrm>
          <a:off x="335905" y="1461232"/>
          <a:ext cx="498203" cy="1188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8157"/>
              </a:lnTo>
              <a:lnTo>
                <a:pt x="498203" y="11881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D61DB5-0B8C-4C54-8382-6725FBF3D53E}">
      <dsp:nvSpPr>
        <dsp:cNvPr id="0" name=""/>
        <dsp:cNvSpPr/>
      </dsp:nvSpPr>
      <dsp:spPr>
        <a:xfrm>
          <a:off x="335905" y="1461232"/>
          <a:ext cx="498203" cy="467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38"/>
              </a:lnTo>
              <a:lnTo>
                <a:pt x="498203" y="4671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5B32E-9559-4916-BD38-0F7A43F1D1CF}">
      <dsp:nvSpPr>
        <dsp:cNvPr id="0" name=""/>
        <dsp:cNvSpPr/>
      </dsp:nvSpPr>
      <dsp:spPr>
        <a:xfrm>
          <a:off x="1664448" y="740214"/>
          <a:ext cx="1304998" cy="213259"/>
        </a:xfrm>
        <a:custGeom>
          <a:avLst/>
          <a:gdLst/>
          <a:ahLst/>
          <a:cxnLst/>
          <a:rect l="0" t="0" r="0" b="0"/>
          <a:pathLst>
            <a:path>
              <a:moveTo>
                <a:pt x="1304998" y="0"/>
              </a:moveTo>
              <a:lnTo>
                <a:pt x="1304998" y="106629"/>
              </a:lnTo>
              <a:lnTo>
                <a:pt x="0" y="106629"/>
              </a:lnTo>
              <a:lnTo>
                <a:pt x="0" y="2132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D720C2-9A11-4F4C-8A2A-C8B2D16248B4}">
      <dsp:nvSpPr>
        <dsp:cNvPr id="0" name=""/>
        <dsp:cNvSpPr/>
      </dsp:nvSpPr>
      <dsp:spPr>
        <a:xfrm>
          <a:off x="785800" y="232454"/>
          <a:ext cx="4367291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Analisis</a:t>
          </a:r>
          <a:r>
            <a:rPr lang="en-US" sz="2000" b="1" kern="1200" dirty="0"/>
            <a:t> </a:t>
          </a:r>
          <a:r>
            <a:rPr lang="en-US" sz="2000" b="1" kern="1200" dirty="0" err="1"/>
            <a:t>kualitatif</a:t>
          </a:r>
          <a:endParaRPr lang="en-US" sz="2000" b="1" kern="1200" dirty="0"/>
        </a:p>
      </dsp:txBody>
      <dsp:txXfrm>
        <a:off x="785800" y="232454"/>
        <a:ext cx="4367291" cy="507759"/>
      </dsp:txXfrm>
    </dsp:sp>
    <dsp:sp modelId="{F0239803-D1F2-4C70-BB89-BDC4CF57DB1C}">
      <dsp:nvSpPr>
        <dsp:cNvPr id="0" name=""/>
        <dsp:cNvSpPr/>
      </dsp:nvSpPr>
      <dsp:spPr>
        <a:xfrm>
          <a:off x="3769" y="953473"/>
          <a:ext cx="3321357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Klasik</a:t>
          </a:r>
          <a:endParaRPr lang="en-US" sz="2000" b="1" kern="1200" dirty="0"/>
        </a:p>
      </dsp:txBody>
      <dsp:txXfrm>
        <a:off x="3769" y="953473"/>
        <a:ext cx="3321357" cy="507759"/>
      </dsp:txXfrm>
    </dsp:sp>
    <dsp:sp modelId="{7E70DCCE-D6D6-4DA8-BA93-87239A1AA260}">
      <dsp:nvSpPr>
        <dsp:cNvPr id="0" name=""/>
        <dsp:cNvSpPr/>
      </dsp:nvSpPr>
      <dsp:spPr>
        <a:xfrm>
          <a:off x="834109" y="1674491"/>
          <a:ext cx="2090548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Reasksi</a:t>
          </a:r>
          <a:r>
            <a:rPr lang="en-US" sz="2000" kern="1200" dirty="0"/>
            <a:t> </a:t>
          </a:r>
          <a:r>
            <a:rPr lang="en-US" sz="2000" kern="1200" dirty="0" err="1"/>
            <a:t>Warna</a:t>
          </a:r>
          <a:endParaRPr lang="en-US" sz="2000" kern="1200" dirty="0"/>
        </a:p>
      </dsp:txBody>
      <dsp:txXfrm>
        <a:off x="834109" y="1674491"/>
        <a:ext cx="2090548" cy="507759"/>
      </dsp:txXfrm>
    </dsp:sp>
    <dsp:sp modelId="{F168F34E-47FB-4F98-9C51-08B8C6B86137}">
      <dsp:nvSpPr>
        <dsp:cNvPr id="0" name=""/>
        <dsp:cNvSpPr/>
      </dsp:nvSpPr>
      <dsp:spPr>
        <a:xfrm>
          <a:off x="834109" y="2395510"/>
          <a:ext cx="1015519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TLC</a:t>
          </a:r>
        </a:p>
      </dsp:txBody>
      <dsp:txXfrm>
        <a:off x="834109" y="2395510"/>
        <a:ext cx="1015519" cy="507759"/>
      </dsp:txXfrm>
    </dsp:sp>
    <dsp:sp modelId="{644E8DD4-A83C-44E9-B02C-EDFE3688B55B}">
      <dsp:nvSpPr>
        <dsp:cNvPr id="0" name=""/>
        <dsp:cNvSpPr/>
      </dsp:nvSpPr>
      <dsp:spPr>
        <a:xfrm>
          <a:off x="834109" y="3116529"/>
          <a:ext cx="1015519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Uji</a:t>
          </a:r>
          <a:r>
            <a:rPr lang="en-US" sz="1800" kern="1200" dirty="0"/>
            <a:t> </a:t>
          </a:r>
          <a:r>
            <a:rPr lang="en-US" sz="1800" kern="1200" dirty="0" err="1"/>
            <a:t>Nyala</a:t>
          </a:r>
          <a:endParaRPr lang="en-US" sz="1800" kern="1200" dirty="0"/>
        </a:p>
      </dsp:txBody>
      <dsp:txXfrm>
        <a:off x="834109" y="3116529"/>
        <a:ext cx="1015519" cy="507759"/>
      </dsp:txXfrm>
    </dsp:sp>
    <dsp:sp modelId="{91C1191C-059D-41E6-857D-56E2F26CB810}">
      <dsp:nvSpPr>
        <dsp:cNvPr id="0" name=""/>
        <dsp:cNvSpPr/>
      </dsp:nvSpPr>
      <dsp:spPr>
        <a:xfrm>
          <a:off x="3538386" y="953473"/>
          <a:ext cx="2396737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Modern</a:t>
          </a:r>
        </a:p>
      </dsp:txBody>
      <dsp:txXfrm>
        <a:off x="3538386" y="953473"/>
        <a:ext cx="2396737" cy="507759"/>
      </dsp:txXfrm>
    </dsp:sp>
    <dsp:sp modelId="{B5842198-FE33-4E33-ABB6-413C65C28BFA}">
      <dsp:nvSpPr>
        <dsp:cNvPr id="0" name=""/>
        <dsp:cNvSpPr/>
      </dsp:nvSpPr>
      <dsp:spPr>
        <a:xfrm>
          <a:off x="4137570" y="1674491"/>
          <a:ext cx="1015519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IR</a:t>
          </a:r>
        </a:p>
      </dsp:txBody>
      <dsp:txXfrm>
        <a:off x="4137570" y="1674491"/>
        <a:ext cx="1015519" cy="507759"/>
      </dsp:txXfrm>
    </dsp:sp>
    <dsp:sp modelId="{D61B2B5B-691F-4A11-9ED9-9E72B7D07561}">
      <dsp:nvSpPr>
        <dsp:cNvPr id="0" name=""/>
        <dsp:cNvSpPr/>
      </dsp:nvSpPr>
      <dsp:spPr>
        <a:xfrm>
          <a:off x="4137570" y="2411906"/>
          <a:ext cx="1296929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Spektro</a:t>
          </a:r>
          <a:r>
            <a:rPr lang="en-US" sz="2000" kern="1200" dirty="0"/>
            <a:t> MS</a:t>
          </a:r>
        </a:p>
      </dsp:txBody>
      <dsp:txXfrm>
        <a:off x="4137570" y="2411906"/>
        <a:ext cx="1296929" cy="507759"/>
      </dsp:txXfrm>
    </dsp:sp>
    <dsp:sp modelId="{D2F8691B-7C85-426C-996A-8251B85CCD28}">
      <dsp:nvSpPr>
        <dsp:cNvPr id="0" name=""/>
        <dsp:cNvSpPr/>
      </dsp:nvSpPr>
      <dsp:spPr>
        <a:xfrm>
          <a:off x="4137570" y="3116529"/>
          <a:ext cx="2557809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Kromatografi</a:t>
          </a:r>
          <a:endParaRPr lang="en-US" sz="2000" kern="1200" dirty="0"/>
        </a:p>
      </dsp:txBody>
      <dsp:txXfrm>
        <a:off x="4137570" y="3116529"/>
        <a:ext cx="2557809" cy="507759"/>
      </dsp:txXfrm>
    </dsp:sp>
    <dsp:sp modelId="{6BC2D6E7-0A57-4B31-BD5E-8E610F56F8EF}">
      <dsp:nvSpPr>
        <dsp:cNvPr id="0" name=""/>
        <dsp:cNvSpPr/>
      </dsp:nvSpPr>
      <dsp:spPr>
        <a:xfrm>
          <a:off x="4137570" y="3837548"/>
          <a:ext cx="1015519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NMR</a:t>
          </a:r>
        </a:p>
      </dsp:txBody>
      <dsp:txXfrm>
        <a:off x="4137570" y="3837548"/>
        <a:ext cx="1015519" cy="507759"/>
      </dsp:txXfrm>
    </dsp:sp>
    <dsp:sp modelId="{C9B4EA6A-513E-46AC-990B-33E25D8B848F}">
      <dsp:nvSpPr>
        <dsp:cNvPr id="0" name=""/>
        <dsp:cNvSpPr/>
      </dsp:nvSpPr>
      <dsp:spPr>
        <a:xfrm>
          <a:off x="4137570" y="4558567"/>
          <a:ext cx="1015519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Spektro</a:t>
          </a:r>
          <a:r>
            <a:rPr lang="en-US" sz="1800" kern="1200" dirty="0"/>
            <a:t> UV-VIS</a:t>
          </a:r>
        </a:p>
      </dsp:txBody>
      <dsp:txXfrm>
        <a:off x="4137570" y="4558567"/>
        <a:ext cx="1015519" cy="507759"/>
      </dsp:txXfrm>
    </dsp:sp>
    <dsp:sp modelId="{003C95E6-87A2-41FF-85AA-C3C58EA7DD97}">
      <dsp:nvSpPr>
        <dsp:cNvPr id="0" name=""/>
        <dsp:cNvSpPr/>
      </dsp:nvSpPr>
      <dsp:spPr>
        <a:xfrm>
          <a:off x="4137570" y="5279585"/>
          <a:ext cx="1015519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FES</a:t>
          </a:r>
        </a:p>
      </dsp:txBody>
      <dsp:txXfrm>
        <a:off x="4137570" y="5279585"/>
        <a:ext cx="1015519" cy="507759"/>
      </dsp:txXfrm>
    </dsp:sp>
    <dsp:sp modelId="{7C68C132-72FB-4667-8E1C-21227D048386}">
      <dsp:nvSpPr>
        <dsp:cNvPr id="0" name=""/>
        <dsp:cNvSpPr/>
      </dsp:nvSpPr>
      <dsp:spPr>
        <a:xfrm>
          <a:off x="816896" y="3889299"/>
          <a:ext cx="1225874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Titik</a:t>
          </a:r>
          <a:r>
            <a:rPr lang="en-US" sz="1800" kern="1200" dirty="0"/>
            <a:t> </a:t>
          </a:r>
          <a:r>
            <a:rPr lang="en-US" sz="1800" kern="1200" dirty="0" err="1"/>
            <a:t>lebur</a:t>
          </a:r>
          <a:endParaRPr lang="en-US" sz="1800" kern="1200" dirty="0"/>
        </a:p>
      </dsp:txBody>
      <dsp:txXfrm>
        <a:off x="816896" y="3889299"/>
        <a:ext cx="1225874" cy="507759"/>
      </dsp:txXfrm>
    </dsp:sp>
    <dsp:sp modelId="{31426259-4786-4D94-A205-99F8E9FB210F}">
      <dsp:nvSpPr>
        <dsp:cNvPr id="0" name=""/>
        <dsp:cNvSpPr/>
      </dsp:nvSpPr>
      <dsp:spPr>
        <a:xfrm>
          <a:off x="838201" y="4648201"/>
          <a:ext cx="1572745" cy="507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Titik</a:t>
          </a:r>
          <a:r>
            <a:rPr lang="en-US" sz="1800" kern="1200" dirty="0"/>
            <a:t> </a:t>
          </a:r>
          <a:r>
            <a:rPr lang="en-US" sz="1800" kern="1200" dirty="0" err="1"/>
            <a:t>leleh</a:t>
          </a:r>
          <a:endParaRPr lang="en-US" sz="1800" kern="1200" dirty="0"/>
        </a:p>
      </dsp:txBody>
      <dsp:txXfrm>
        <a:off x="838201" y="4648201"/>
        <a:ext cx="1572745" cy="507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1"/>
            <a:ext cx="6619244" cy="332958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4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5BDA41-21AC-48C6-8DC0-77DE5F2DD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422F1-074E-491F-B8BE-31A7D478AE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60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26DA32CC-4722-465A-A6E0-117E0717F9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15D65-4DDE-492D-B8C4-5783D04D3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9FCED-5F08-4285-8710-5182FF0C75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03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27A21F9-F5A0-408C-997B-5EB7720283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C7600-19C1-44B8-91AB-38AE331134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40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55F945-F207-4193-87B5-F40D73CE1234}"/>
              </a:ext>
            </a:extLst>
          </p:cNvPr>
          <p:cNvCxnSpPr/>
          <p:nvPr userDrawn="1"/>
        </p:nvCxnSpPr>
        <p:spPr>
          <a:xfrm>
            <a:off x="251222" y="412751"/>
            <a:ext cx="0" cy="617696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861734"/>
            <a:ext cx="6619243" cy="191564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8DDC5DE-AABD-46C7-A938-A2DF947D8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DACEE0-88E1-4F1E-979D-3D1D6D996F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2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2060576"/>
            <a:ext cx="3297254" cy="41957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2056093"/>
            <a:ext cx="3297256" cy="420024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995154-6E98-46C3-BE3F-0F5AA652D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B28A2-C278-4F24-A4E2-47C3E78002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65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C63470-514D-429C-A774-C2D538FAA41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600825"/>
            <a:ext cx="6966347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A77B602-71AE-4F33-9AF6-3153F5063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02546-8BDD-4FC9-9169-A59DB6BCA9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90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3E46FE4A-5770-4001-AC5F-F2996E491E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0" t="19141" r="36130" b="50000"/>
          <a:stretch>
            <a:fillRect/>
          </a:stretch>
        </p:blipFill>
        <p:spPr bwMode="auto">
          <a:xfrm>
            <a:off x="7870032" y="5176838"/>
            <a:ext cx="1273969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370C92B-9FFC-4F22-ADA6-1B04BBFB55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FD2DA9-8B22-48A9-9694-1F02FA5FC6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11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447800"/>
            <a:ext cx="2550798" cy="14478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447800"/>
            <a:ext cx="3896998" cy="4572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3129281"/>
            <a:ext cx="2550797" cy="28955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84074B8-7593-4645-A892-E2777B596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A8DEC-4CBB-40C5-AC29-F5C0E0EE180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7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>
            <a:extLst>
              <a:ext uri="{FF2B5EF4-FFF2-40B4-BE49-F238E27FC236}">
                <a16:creationId xmlns:a16="http://schemas.microsoft.com/office/drawing/2014/main" id="{1507F763-57C9-4BF8-9C77-9CE04E81DF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0" t="19141" r="36130" b="50000"/>
          <a:stretch>
            <a:fillRect/>
          </a:stretch>
        </p:blipFill>
        <p:spPr bwMode="auto">
          <a:xfrm rot="6086314">
            <a:off x="-250032" y="5397501"/>
            <a:ext cx="1700213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854192"/>
            <a:ext cx="3819680" cy="157480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1143000"/>
            <a:ext cx="24003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3813734" cy="1371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205A715-2F89-44B8-AC4E-64D85E824C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EB6D3-9AFC-4C60-A109-5CB2FBA0EE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52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447800"/>
            <a:ext cx="6619244" cy="1981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341EA55-9C14-4709-9B0B-551DDA50CF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98C10-9F8E-48C3-8DCD-D4B7DB544D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57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124201"/>
            <a:ext cx="6619245" cy="165318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A444269-D5DD-430E-AAE0-A17687131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DAAC8-ABEA-4B8F-AF06-E9980F366F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2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12224B-9D29-4A15-B8B6-C6E885815B10}"/>
              </a:ext>
            </a:extLst>
          </p:cNvPr>
          <p:cNvCxnSpPr/>
          <p:nvPr/>
        </p:nvCxnSpPr>
        <p:spPr>
          <a:xfrm>
            <a:off x="279439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FEF04C-2C2F-4B2F-BDB7-0E1F0B311F0C}"/>
              </a:ext>
            </a:extLst>
          </p:cNvPr>
          <p:cNvCxnSpPr/>
          <p:nvPr/>
        </p:nvCxnSpPr>
        <p:spPr>
          <a:xfrm>
            <a:off x="5222081" y="2133601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98120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667000"/>
            <a:ext cx="2195513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981200"/>
            <a:ext cx="220218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667000"/>
            <a:ext cx="2210096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981200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667000"/>
            <a:ext cx="2199085" cy="358933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57C5CC6-7838-4746-87E8-01057FF6850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CE01A-A211-4135-A7C0-4520EBED9E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348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E3E71C52-3A3B-44C0-B660-EA8E3563F3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9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5F2E58E-0026-4722-87FA-64466D97E9A3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A826996A-3BAE-4045-BF0A-51603A514DE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>
            <a:extLst>
              <a:ext uri="{FF2B5EF4-FFF2-40B4-BE49-F238E27FC236}">
                <a16:creationId xmlns:a16="http://schemas.microsoft.com/office/drawing/2014/main" id="{12B0E9E4-C10D-4791-9834-CE4E47706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 bwMode="auto">
          <a:xfrm>
            <a:off x="0" y="2670176"/>
            <a:ext cx="302776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6">
            <a:extLst>
              <a:ext uri="{FF2B5EF4-FFF2-40B4-BE49-F238E27FC236}">
                <a16:creationId xmlns:a16="http://schemas.microsoft.com/office/drawing/2014/main" id="{AAAA801C-E89A-468E-84D4-FC048D57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 bwMode="auto">
          <a:xfrm>
            <a:off x="0" y="2892426"/>
            <a:ext cx="114181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Oval 15">
            <a:extLst>
              <a:ext uri="{FF2B5EF4-FFF2-40B4-BE49-F238E27FC236}">
                <a16:creationId xmlns:a16="http://schemas.microsoft.com/office/drawing/2014/main" id="{6C6B5595-3EDB-4F03-B4B6-126ADC7B52CA}"/>
              </a:ext>
            </a:extLst>
          </p:cNvPr>
          <p:cNvGrpSpPr>
            <a:grpSpLocks/>
          </p:cNvGrpSpPr>
          <p:nvPr/>
        </p:nvGrpSpPr>
        <p:grpSpPr bwMode="auto">
          <a:xfrm>
            <a:off x="6448425" y="1676400"/>
            <a:ext cx="2133600" cy="2832100"/>
            <a:chOff x="5416" y="1056"/>
            <a:chExt cx="1792" cy="1784"/>
          </a:xfrm>
        </p:grpSpPr>
        <p:pic>
          <p:nvPicPr>
            <p:cNvPr id="1028" name="Oval 15">
              <a:extLst>
                <a:ext uri="{FF2B5EF4-FFF2-40B4-BE49-F238E27FC236}">
                  <a16:creationId xmlns:a16="http://schemas.microsoft.com/office/drawing/2014/main" id="{8DD07C11-5E66-4D7D-B657-EFFB7B5D417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" y="1056"/>
              <a:ext cx="1792" cy="1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9" name="Text Box 5">
              <a:extLst>
                <a:ext uri="{FF2B5EF4-FFF2-40B4-BE49-F238E27FC236}">
                  <a16:creationId xmlns:a16="http://schemas.microsoft.com/office/drawing/2014/main" id="{7B65E12C-5A5C-4B42-B1B8-2B178E52A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3" y="1316"/>
              <a:ext cx="1256" cy="1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pic>
        <p:nvPicPr>
          <p:cNvPr id="1031" name="Picture 8">
            <a:extLst>
              <a:ext uri="{FF2B5EF4-FFF2-40B4-BE49-F238E27FC236}">
                <a16:creationId xmlns:a16="http://schemas.microsoft.com/office/drawing/2014/main" id="{34285FA9-F155-497D-8DEC-25431AA8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 bwMode="auto">
          <a:xfrm>
            <a:off x="5999560" y="1"/>
            <a:ext cx="1202531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9">
            <a:extLst>
              <a:ext uri="{FF2B5EF4-FFF2-40B4-BE49-F238E27FC236}">
                <a16:creationId xmlns:a16="http://schemas.microsoft.com/office/drawing/2014/main" id="{4C769CDC-154A-483D-8F73-8E176B4B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 bwMode="auto">
          <a:xfrm>
            <a:off x="6454379" y="6096000"/>
            <a:ext cx="745331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B72E95-A61E-498D-883B-CE50095C924C}"/>
              </a:ext>
            </a:extLst>
          </p:cNvPr>
          <p:cNvSpPr/>
          <p:nvPr/>
        </p:nvSpPr>
        <p:spPr>
          <a:xfrm>
            <a:off x="7828360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034" name="Title Placeholder 1">
            <a:extLst>
              <a:ext uri="{FF2B5EF4-FFF2-40B4-BE49-F238E27FC236}">
                <a16:creationId xmlns:a16="http://schemas.microsoft.com/office/drawing/2014/main" id="{49DD08B2-876F-4AC4-899E-63A7DFE262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4585" y="452439"/>
            <a:ext cx="7053263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5" name="Text Placeholder 2">
            <a:extLst>
              <a:ext uri="{FF2B5EF4-FFF2-40B4-BE49-F238E27FC236}">
                <a16:creationId xmlns:a16="http://schemas.microsoft.com/office/drawing/2014/main" id="{490F9037-C6BE-4C6D-ADDC-98551A3858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7485" y="2052638"/>
            <a:ext cx="6710363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0A99-E7B1-43EA-87E0-E03B7FB82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764066" y="295275"/>
            <a:ext cx="62865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100" b="0" i="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9AE6F29-DED1-4B43-BC1C-B61C396C36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7" name="Picture 12">
            <a:extLst>
              <a:ext uri="{FF2B5EF4-FFF2-40B4-BE49-F238E27FC236}">
                <a16:creationId xmlns:a16="http://schemas.microsoft.com/office/drawing/2014/main" id="{376B4660-4C10-49CC-B54E-097351468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7" b="28172"/>
          <a:stretch>
            <a:fillRect/>
          </a:stretch>
        </p:blipFill>
        <p:spPr bwMode="auto">
          <a:xfrm>
            <a:off x="5613797" y="33339"/>
            <a:ext cx="2214563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6">
            <a:extLst>
              <a:ext uri="{FF2B5EF4-FFF2-40B4-BE49-F238E27FC236}">
                <a16:creationId xmlns:a16="http://schemas.microsoft.com/office/drawing/2014/main" id="{F5B9D846-2D84-431E-98C9-61D70ED83D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35" t="90901" r="5492"/>
          <a:stretch>
            <a:fillRect/>
          </a:stretch>
        </p:blipFill>
        <p:spPr bwMode="auto">
          <a:xfrm>
            <a:off x="6827044" y="531814"/>
            <a:ext cx="105132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535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342900" rtl="0" fontAlgn="base">
        <a:spcBef>
          <a:spcPct val="0"/>
        </a:spcBef>
        <a:spcAft>
          <a:spcPct val="0"/>
        </a:spcAft>
        <a:defRPr sz="315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342900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Century Gothic" panose="020B0502020202020204" pitchFamily="34" charset="0"/>
        </a:defRPr>
      </a:lvl2pPr>
      <a:lvl3pPr algn="l" defTabSz="342900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Century Gothic" panose="020B0502020202020204" pitchFamily="34" charset="0"/>
        </a:defRPr>
      </a:lvl3pPr>
      <a:lvl4pPr algn="l" defTabSz="342900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Century Gothic" panose="020B0502020202020204" pitchFamily="34" charset="0"/>
        </a:defRPr>
      </a:lvl4pPr>
      <a:lvl5pPr algn="l" defTabSz="342900" rtl="0" fontAlgn="base">
        <a:spcBef>
          <a:spcPct val="0"/>
        </a:spcBef>
        <a:spcAft>
          <a:spcPct val="0"/>
        </a:spcAft>
        <a:defRPr sz="3150">
          <a:solidFill>
            <a:schemeClr val="tx2"/>
          </a:solidFill>
          <a:latin typeface="Century Gothic" panose="020B0502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fontAlgn="base">
        <a:spcBef>
          <a:spcPts val="750"/>
        </a:spcBef>
        <a:spcAft>
          <a:spcPct val="0"/>
        </a:spcAft>
        <a:buClr>
          <a:srgbClr val="AFC5B9"/>
        </a:buClr>
        <a:buSzPct val="80000"/>
        <a:buFont typeface="Wingdings 3" panose="05040102010807070707" pitchFamily="18" charset="2"/>
        <a:buChar char=""/>
        <a:defRPr sz="150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fontAlgn="base">
        <a:spcBef>
          <a:spcPts val="750"/>
        </a:spcBef>
        <a:spcAft>
          <a:spcPct val="0"/>
        </a:spcAft>
        <a:buClr>
          <a:srgbClr val="AFC5B9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fontAlgn="base">
        <a:spcBef>
          <a:spcPts val="750"/>
        </a:spcBef>
        <a:spcAft>
          <a:spcPct val="0"/>
        </a:spcAft>
        <a:buClr>
          <a:srgbClr val="AFC5B9"/>
        </a:buClr>
        <a:buSzPct val="80000"/>
        <a:buFont typeface="Wingdings 3" panose="05040102010807070707" pitchFamily="18" charset="2"/>
        <a:buChar char=""/>
        <a:defRPr sz="120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fontAlgn="base">
        <a:spcBef>
          <a:spcPts val="750"/>
        </a:spcBef>
        <a:spcAft>
          <a:spcPct val="0"/>
        </a:spcAft>
        <a:buClr>
          <a:srgbClr val="AFC5B9"/>
        </a:buClr>
        <a:buSzPct val="80000"/>
        <a:buFont typeface="Wingdings 3" panose="05040102010807070707" pitchFamily="18" charset="2"/>
        <a:buChar char=""/>
        <a:defRPr sz="105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fontAlgn="base">
        <a:spcBef>
          <a:spcPts val="750"/>
        </a:spcBef>
        <a:spcAft>
          <a:spcPct val="0"/>
        </a:spcAft>
        <a:buClr>
          <a:srgbClr val="AFC5B9"/>
        </a:buClr>
        <a:buSzPct val="80000"/>
        <a:buFont typeface="Wingdings 3" panose="05040102010807070707" pitchFamily="18" charset="2"/>
        <a:buChar char=""/>
        <a:defRPr sz="105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Analisis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457201"/>
          <a:ext cx="83820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0" y="4495800"/>
            <a:ext cx="1905000" cy="175432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Asam-basa</a:t>
            </a:r>
            <a:endParaRPr lang="en-US" dirty="0"/>
          </a:p>
          <a:p>
            <a:r>
              <a:rPr lang="en-US" dirty="0"/>
              <a:t>TBA</a:t>
            </a:r>
          </a:p>
          <a:p>
            <a:r>
              <a:rPr lang="en-US" dirty="0" err="1"/>
              <a:t>Redoks</a:t>
            </a:r>
            <a:endParaRPr lang="en-US" dirty="0"/>
          </a:p>
          <a:p>
            <a:r>
              <a:rPr lang="en-US" dirty="0" err="1"/>
              <a:t>Kompleksometri</a:t>
            </a:r>
            <a:endParaRPr lang="en-US" dirty="0"/>
          </a:p>
          <a:p>
            <a:r>
              <a:rPr lang="en-US" dirty="0" err="1"/>
              <a:t>Nitrimetri</a:t>
            </a:r>
            <a:endParaRPr lang="en-US" dirty="0"/>
          </a:p>
          <a:p>
            <a:r>
              <a:rPr lang="en-US" dirty="0" err="1"/>
              <a:t>Argentometri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457200"/>
          <a:ext cx="83820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76200" y="4572000"/>
            <a:ext cx="1371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8200" y="52578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2000" y="4495800"/>
            <a:ext cx="533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Angka</a:t>
            </a:r>
            <a:r>
              <a:rPr lang="en-US" b="1" dirty="0"/>
              <a:t> </a:t>
            </a:r>
            <a:r>
              <a:rPr lang="en-US" b="1" dirty="0" err="1"/>
              <a:t>Penting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Angka</a:t>
            </a:r>
            <a:r>
              <a:rPr lang="en-US" b="1" dirty="0"/>
              <a:t> </a:t>
            </a:r>
            <a:r>
              <a:rPr lang="en-US" b="1" dirty="0" err="1"/>
              <a:t>Pasti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: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. </a:t>
            </a:r>
            <a:r>
              <a:rPr lang="en-US" dirty="0" err="1">
                <a:solidFill>
                  <a:srgbClr val="C00000"/>
                </a:solidFill>
              </a:rPr>
              <a:t>Angka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pasti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ukur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ketelitiannya</a:t>
            </a:r>
            <a:r>
              <a:rPr lang="en-US" dirty="0"/>
              <a:t>. </a:t>
            </a:r>
          </a:p>
          <a:p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error </a:t>
            </a:r>
            <a:r>
              <a:rPr lang="en-US" dirty="0" err="1"/>
              <a:t>atau</a:t>
            </a:r>
            <a:r>
              <a:rPr lang="en-US" dirty="0"/>
              <a:t> uncertainty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ketidakpastian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keterbatasan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ukur</a:t>
            </a:r>
            <a:r>
              <a:rPr lang="en-US" dirty="0"/>
              <a:t>. </a:t>
            </a:r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ukur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keterbatasan</a:t>
            </a:r>
            <a:r>
              <a:rPr lang="en-US" dirty="0"/>
              <a:t>.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ketidakpastian</a:t>
            </a:r>
            <a:r>
              <a:rPr lang="en-US" dirty="0"/>
              <a:t>. </a:t>
            </a:r>
            <a:r>
              <a:rPr lang="en-US" dirty="0" err="1"/>
              <a:t>Derajat</a:t>
            </a:r>
            <a:r>
              <a:rPr lang="en-US" dirty="0"/>
              <a:t> </a:t>
            </a:r>
            <a:r>
              <a:rPr lang="en-US" dirty="0" err="1"/>
              <a:t>ketidakpastian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digit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ANGKA PENTING,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angka-angka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angka-angka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yang </a:t>
            </a:r>
            <a:r>
              <a:rPr lang="en-US" dirty="0" err="1"/>
              <a:t>ditaksir</a:t>
            </a:r>
            <a:r>
              <a:rPr lang="en-US" dirty="0"/>
              <a:t> (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taksiran</a:t>
            </a:r>
            <a:r>
              <a:rPr lang="en-US" dirty="0"/>
              <a:t> ).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eksak</a:t>
            </a:r>
            <a:r>
              <a:rPr lang="en-US" dirty="0"/>
              <a:t>,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mengukurnya</a:t>
            </a:r>
            <a:r>
              <a:rPr lang="en-US" dirty="0"/>
              <a:t>.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diperkecil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ukur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teliti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. </a:t>
            </a:r>
            <a:r>
              <a:rPr lang="en-US" dirty="0" err="1"/>
              <a:t>Contoh</a:t>
            </a:r>
            <a:r>
              <a:rPr lang="en-US" dirty="0"/>
              <a:t> : 14,256 ( 5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).</a:t>
            </a:r>
          </a:p>
          <a:p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yang </a:t>
            </a:r>
            <a:r>
              <a:rPr lang="en-US" dirty="0" err="1"/>
              <a:t>terletak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angka-angka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. </a:t>
            </a:r>
            <a:r>
              <a:rPr lang="en-US" dirty="0" err="1"/>
              <a:t>Contoh</a:t>
            </a:r>
            <a:r>
              <a:rPr lang="en-US" dirty="0"/>
              <a:t> : 7000,2003 ( 8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).</a:t>
            </a:r>
          </a:p>
          <a:p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yang </a:t>
            </a:r>
            <a:r>
              <a:rPr lang="en-US" dirty="0" err="1"/>
              <a:t>terletak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yang </a:t>
            </a:r>
            <a:r>
              <a:rPr lang="en-US" dirty="0" err="1"/>
              <a:t>terakhir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terletak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desimal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penting.Contoh</a:t>
            </a:r>
            <a:r>
              <a:rPr lang="en-US" dirty="0"/>
              <a:t> : 70000, ( 5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).</a:t>
            </a:r>
          </a:p>
          <a:p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yang </a:t>
            </a:r>
            <a:r>
              <a:rPr lang="en-US" dirty="0" err="1"/>
              <a:t>terletak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yang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desimal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penting.Contoh</a:t>
            </a:r>
            <a:r>
              <a:rPr lang="en-US" dirty="0"/>
              <a:t> : 23,50000 ( 7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).</a:t>
            </a:r>
          </a:p>
          <a:p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yang </a:t>
            </a:r>
            <a:r>
              <a:rPr lang="en-US" dirty="0" err="1"/>
              <a:t>terletak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yang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desimal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u="sng" dirty="0" err="1"/>
              <a:t>tidak</a:t>
            </a:r>
            <a:r>
              <a:rPr lang="en-US" u="sng" dirty="0"/>
              <a:t> </a:t>
            </a:r>
            <a:r>
              <a:rPr lang="en-US" dirty="0" err="1"/>
              <a:t>penting.Contoh</a:t>
            </a:r>
            <a:r>
              <a:rPr lang="en-US" dirty="0"/>
              <a:t> : 3500000 ( 2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).</a:t>
            </a:r>
          </a:p>
          <a:p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yang </a:t>
            </a:r>
            <a:r>
              <a:rPr lang="en-US" dirty="0" err="1"/>
              <a:t>terletak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yang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u="sng" dirty="0" err="1"/>
              <a:t>tidak</a:t>
            </a:r>
            <a:r>
              <a:rPr lang="en-US" u="sng" dirty="0"/>
              <a:t> </a:t>
            </a:r>
            <a:r>
              <a:rPr lang="en-US" dirty="0" err="1"/>
              <a:t>penting.Contoh</a:t>
            </a:r>
            <a:r>
              <a:rPr lang="en-US" dirty="0"/>
              <a:t> : 0,0000352 ( 3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).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8229600" cy="5668963"/>
          </a:xfrm>
        </p:spPr>
        <p:txBody>
          <a:bodyPr>
            <a:noAutofit/>
          </a:bodyPr>
          <a:lstStyle/>
          <a:p>
            <a:r>
              <a:rPr lang="en-US" sz="2400" u="sng" dirty="0" err="1"/>
              <a:t>Ketentuan</a:t>
            </a:r>
            <a:r>
              <a:rPr lang="en-US" sz="2400" u="sng" dirty="0"/>
              <a:t> – </a:t>
            </a:r>
            <a:r>
              <a:rPr lang="en-US" sz="2400" u="sng" dirty="0" err="1"/>
              <a:t>Ketentuan</a:t>
            </a:r>
            <a:r>
              <a:rPr lang="en-US" sz="2400" u="sng" dirty="0"/>
              <a:t> </a:t>
            </a:r>
            <a:r>
              <a:rPr lang="en-US" sz="2400" u="sng" dirty="0" err="1"/>
              <a:t>Pada</a:t>
            </a:r>
            <a:r>
              <a:rPr lang="en-US" sz="2400" u="sng" dirty="0"/>
              <a:t> </a:t>
            </a:r>
            <a:r>
              <a:rPr lang="en-US" sz="2400" u="sng" dirty="0" err="1"/>
              <a:t>Operasi</a:t>
            </a:r>
            <a:r>
              <a:rPr lang="en-US" sz="2400" u="sng" dirty="0"/>
              <a:t> </a:t>
            </a:r>
            <a:r>
              <a:rPr lang="en-US" sz="2400" u="sng" dirty="0" err="1"/>
              <a:t>Angka</a:t>
            </a:r>
            <a:r>
              <a:rPr lang="en-US" sz="2400" u="sng" dirty="0"/>
              <a:t> </a:t>
            </a:r>
            <a:r>
              <a:rPr lang="en-US" sz="2400" u="sng" dirty="0" err="1"/>
              <a:t>Penting</a:t>
            </a:r>
            <a:r>
              <a:rPr lang="en-US" sz="2400" dirty="0"/>
              <a:t> :</a:t>
            </a:r>
            <a:r>
              <a:rPr lang="en-US" sz="2400" b="1" dirty="0"/>
              <a:t> </a:t>
            </a:r>
            <a:br>
              <a:rPr lang="en-US" sz="2400" dirty="0"/>
            </a:br>
            <a:r>
              <a:rPr lang="en-US" sz="2400" b="1" dirty="0"/>
              <a:t>1. </a:t>
            </a:r>
            <a:r>
              <a:rPr lang="en-US" sz="2400" b="1" dirty="0" err="1"/>
              <a:t>Hasil</a:t>
            </a:r>
            <a:r>
              <a:rPr lang="en-US" sz="2400" b="1" dirty="0"/>
              <a:t> </a:t>
            </a:r>
            <a:r>
              <a:rPr lang="en-US" sz="2400" b="1" dirty="0" err="1"/>
              <a:t>operasi</a:t>
            </a:r>
            <a:r>
              <a:rPr lang="en-US" sz="2400" b="1" dirty="0"/>
              <a:t> </a:t>
            </a:r>
            <a:r>
              <a:rPr lang="en-US" sz="2400" b="1" dirty="0" err="1"/>
              <a:t>penjumlahan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pengurangan</a:t>
            </a:r>
            <a:r>
              <a:rPr lang="en-US" sz="2400" b="1" dirty="0"/>
              <a:t> </a:t>
            </a:r>
            <a:r>
              <a:rPr lang="en-US" sz="2400" b="1" dirty="0" err="1"/>
              <a:t>perhatikan</a:t>
            </a:r>
            <a:r>
              <a:rPr lang="en-US" sz="2400" b="1" dirty="0"/>
              <a:t> </a:t>
            </a:r>
            <a:r>
              <a:rPr lang="en-US" sz="2400" b="1" dirty="0" err="1"/>
              <a:t>angka</a:t>
            </a:r>
            <a:r>
              <a:rPr lang="en-US" sz="2400" b="1" dirty="0"/>
              <a:t> </a:t>
            </a:r>
            <a:r>
              <a:rPr lang="en-US" sz="2400" b="1" dirty="0" err="1"/>
              <a:t>dibelakang</a:t>
            </a:r>
            <a:r>
              <a:rPr lang="en-US" sz="2400" b="1" dirty="0"/>
              <a:t> </a:t>
            </a:r>
            <a:r>
              <a:rPr lang="en-US" sz="2400" b="1" dirty="0" err="1"/>
              <a:t>koma</a:t>
            </a:r>
            <a:r>
              <a:rPr lang="en-US" sz="2400" b="1" dirty="0"/>
              <a:t> yang paling </a:t>
            </a:r>
            <a:r>
              <a:rPr lang="en-US" sz="2400" b="1" dirty="0" err="1"/>
              <a:t>sedikit</a:t>
            </a:r>
            <a:br>
              <a:rPr lang="en-US" sz="2400" dirty="0"/>
            </a:br>
            <a:r>
              <a:rPr lang="en-US" sz="2400" dirty="0" err="1"/>
              <a:t>Contoh</a:t>
            </a:r>
            <a:r>
              <a:rPr lang="en-US" sz="2400" dirty="0"/>
              <a:t> :  2,34        </a:t>
            </a:r>
            <a:r>
              <a:rPr lang="en-US" sz="2400" dirty="0" err="1"/>
              <a:t>angka</a:t>
            </a:r>
            <a:r>
              <a:rPr lang="en-US" sz="2400" dirty="0"/>
              <a:t> 4 </a:t>
            </a:r>
            <a:r>
              <a:rPr lang="en-US" sz="2400" dirty="0" err="1"/>
              <a:t>taksiran</a:t>
            </a:r>
            <a:br>
              <a:rPr lang="en-US" sz="2400" dirty="0"/>
            </a:br>
            <a:r>
              <a:rPr lang="en-US" sz="2400" dirty="0"/>
              <a:t>                 </a:t>
            </a:r>
            <a:r>
              <a:rPr lang="en-US" sz="2400" u="sng" dirty="0"/>
              <a:t>0,345</a:t>
            </a:r>
            <a:r>
              <a:rPr lang="en-US" sz="2400" dirty="0"/>
              <a:t> +   </a:t>
            </a:r>
            <a:r>
              <a:rPr lang="en-US" sz="2400" dirty="0" err="1"/>
              <a:t>angka</a:t>
            </a:r>
            <a:r>
              <a:rPr lang="en-US" sz="2400" dirty="0"/>
              <a:t> 5 </a:t>
            </a:r>
            <a:r>
              <a:rPr lang="en-US" sz="2400" dirty="0" err="1"/>
              <a:t>taksiran</a:t>
            </a:r>
            <a:br>
              <a:rPr lang="en-US" sz="2400" dirty="0"/>
            </a:br>
            <a:r>
              <a:rPr lang="en-US" sz="2400" dirty="0"/>
              <a:t>                 2,685      </a:t>
            </a:r>
            <a:r>
              <a:rPr lang="en-US" sz="2400" dirty="0" err="1"/>
              <a:t>angka</a:t>
            </a:r>
            <a:r>
              <a:rPr lang="en-US" sz="2400" dirty="0"/>
              <a:t> 8 </a:t>
            </a:r>
            <a:r>
              <a:rPr lang="en-US" sz="2400" dirty="0" err="1"/>
              <a:t>dan</a:t>
            </a:r>
            <a:r>
              <a:rPr lang="en-US" sz="2400" dirty="0"/>
              <a:t> 5 (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angka</a:t>
            </a:r>
            <a:r>
              <a:rPr lang="en-US" sz="2400" dirty="0"/>
              <a:t> </a:t>
            </a:r>
            <a:r>
              <a:rPr lang="en-US" sz="2400" dirty="0" err="1"/>
              <a:t>terakhir</a:t>
            </a:r>
            <a:r>
              <a:rPr lang="en-US" sz="2400" dirty="0"/>
              <a:t> )      		            </a:t>
            </a:r>
            <a:r>
              <a:rPr lang="en-US" sz="2400" dirty="0" err="1"/>
              <a:t>taksiran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ditulis</a:t>
            </a:r>
            <a:r>
              <a:rPr lang="en-US" sz="2400" dirty="0"/>
              <a:t> : 2,69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13,46              </a:t>
            </a:r>
            <a:r>
              <a:rPr lang="en-US" sz="2400" dirty="0" err="1"/>
              <a:t>angka</a:t>
            </a:r>
            <a:r>
              <a:rPr lang="en-US" sz="2400" dirty="0"/>
              <a:t> 6 </a:t>
            </a:r>
            <a:r>
              <a:rPr lang="en-US" sz="2400" dirty="0" err="1"/>
              <a:t>taksiran</a:t>
            </a:r>
            <a:br>
              <a:rPr lang="en-US" sz="2400" dirty="0"/>
            </a:br>
            <a:r>
              <a:rPr lang="en-US" sz="2400" dirty="0"/>
              <a:t>   </a:t>
            </a:r>
            <a:r>
              <a:rPr lang="en-US" sz="2400" u="sng" dirty="0"/>
              <a:t>2,2347</a:t>
            </a:r>
            <a:r>
              <a:rPr lang="en-US" sz="2400" dirty="0"/>
              <a:t> –      </a:t>
            </a:r>
            <a:r>
              <a:rPr lang="en-US" sz="2400" dirty="0" err="1"/>
              <a:t>angka</a:t>
            </a:r>
            <a:r>
              <a:rPr lang="en-US" sz="2400" dirty="0"/>
              <a:t> 7 </a:t>
            </a:r>
            <a:r>
              <a:rPr lang="en-US" sz="2400" dirty="0" err="1"/>
              <a:t>taksiran</a:t>
            </a:r>
            <a:br>
              <a:rPr lang="en-US" sz="2400" dirty="0"/>
            </a:br>
            <a:r>
              <a:rPr lang="en-US" sz="2400" dirty="0"/>
              <a:t>11,2253        </a:t>
            </a:r>
            <a:r>
              <a:rPr lang="en-US" sz="2400" dirty="0" err="1"/>
              <a:t>angka</a:t>
            </a:r>
            <a:r>
              <a:rPr lang="en-US" sz="2400" dirty="0"/>
              <a:t> 2, 5 </a:t>
            </a:r>
            <a:r>
              <a:rPr lang="en-US" sz="2400" dirty="0" err="1"/>
              <a:t>dan</a:t>
            </a:r>
            <a:r>
              <a:rPr lang="en-US" sz="2400" dirty="0"/>
              <a:t> 3 ( </a:t>
            </a:r>
            <a:r>
              <a:rPr lang="en-US" sz="2400" dirty="0" err="1"/>
              <a:t>tiga</a:t>
            </a:r>
            <a:r>
              <a:rPr lang="en-US" sz="2400" dirty="0"/>
              <a:t> </a:t>
            </a:r>
            <a:r>
              <a:rPr lang="en-US" sz="2400" dirty="0" err="1"/>
              <a:t>angka</a:t>
            </a:r>
            <a:r>
              <a:rPr lang="en-US" sz="2400" dirty="0"/>
              <a:t> </a:t>
            </a:r>
            <a:r>
              <a:rPr lang="en-US" sz="2400" dirty="0" err="1"/>
              <a:t>terakhir</a:t>
            </a:r>
            <a:r>
              <a:rPr lang="en-US" sz="2400" dirty="0"/>
              <a:t> ) </a:t>
            </a:r>
            <a:r>
              <a:rPr lang="en-US" sz="2400" dirty="0" err="1"/>
              <a:t>taksiran</a:t>
            </a:r>
            <a:br>
              <a:rPr lang="en-US" sz="2400" dirty="0"/>
            </a:br>
            <a:r>
              <a:rPr lang="en-US" sz="2400" dirty="0"/>
              <a:t>                     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ditulis</a:t>
            </a:r>
            <a:r>
              <a:rPr lang="en-US" sz="2400" dirty="0"/>
              <a:t> : 11,23</a:t>
            </a:r>
            <a:br>
              <a:rPr lang="en-US" sz="2400" dirty="0"/>
            </a:b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2. </a:t>
            </a:r>
            <a:r>
              <a:rPr lang="en-US" b="1" dirty="0" err="1"/>
              <a:t>Angka</a:t>
            </a:r>
            <a:r>
              <a:rPr lang="en-US" b="1" dirty="0"/>
              <a:t> </a:t>
            </a:r>
            <a:r>
              <a:rPr lang="en-US" b="1" dirty="0" err="1"/>
              <a:t>penting</a:t>
            </a:r>
            <a:r>
              <a:rPr lang="en-US" b="1" dirty="0"/>
              <a:t> </a:t>
            </a:r>
            <a:r>
              <a:rPr lang="en-US" b="1" dirty="0" err="1"/>
              <a:t>pada</a:t>
            </a:r>
            <a:r>
              <a:rPr lang="en-US" b="1" dirty="0"/>
              <a:t> </a:t>
            </a:r>
            <a:r>
              <a:rPr lang="en-US" b="1" dirty="0" err="1"/>
              <a:t>hasil</a:t>
            </a:r>
            <a:r>
              <a:rPr lang="en-US" b="1" dirty="0"/>
              <a:t> </a:t>
            </a:r>
            <a:r>
              <a:rPr lang="en-US" b="1" dirty="0" err="1"/>
              <a:t>perkalian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pembagian</a:t>
            </a:r>
            <a:r>
              <a:rPr lang="en-US" b="1" dirty="0"/>
              <a:t>, </a:t>
            </a:r>
            <a:r>
              <a:rPr lang="en-US" b="1" dirty="0" err="1"/>
              <a:t>sama</a:t>
            </a:r>
            <a:r>
              <a:rPr lang="en-US" b="1" dirty="0"/>
              <a:t> </a:t>
            </a:r>
            <a:r>
              <a:rPr lang="en-US" b="1" dirty="0" err="1"/>
              <a:t>banyaknya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angka</a:t>
            </a:r>
            <a:r>
              <a:rPr lang="en-US" b="1" dirty="0"/>
              <a:t> </a:t>
            </a:r>
            <a:r>
              <a:rPr lang="en-US" b="1" dirty="0" err="1"/>
              <a:t>penting</a:t>
            </a:r>
            <a:r>
              <a:rPr lang="en-US" b="1" dirty="0"/>
              <a:t> yang paling </a:t>
            </a:r>
            <a:r>
              <a:rPr lang="en-US" b="1" dirty="0" err="1"/>
              <a:t>sedikit</a:t>
            </a:r>
            <a:r>
              <a:rPr lang="en-US" b="1" dirty="0"/>
              <a:t>.</a:t>
            </a:r>
            <a:br>
              <a:rPr lang="en-US" dirty="0"/>
            </a:br>
            <a:r>
              <a:rPr lang="en-US" dirty="0" err="1"/>
              <a:t>Contoh</a:t>
            </a:r>
            <a:r>
              <a:rPr lang="en-US" dirty="0"/>
              <a:t> :   8,141         ( </a:t>
            </a: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)</a:t>
            </a:r>
            <a:br>
              <a:rPr lang="en-US" dirty="0"/>
            </a:br>
            <a:r>
              <a:rPr lang="en-US" dirty="0"/>
              <a:t>                   </a:t>
            </a:r>
            <a:r>
              <a:rPr lang="en-US" u="sng" dirty="0"/>
              <a:t>0,22</a:t>
            </a:r>
            <a:r>
              <a:rPr lang="en-US" dirty="0"/>
              <a:t> x  (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)</a:t>
            </a:r>
            <a:br>
              <a:rPr lang="en-US" dirty="0"/>
            </a:br>
            <a:r>
              <a:rPr lang="en-US" dirty="0"/>
              <a:t>                   1,79102</a:t>
            </a:r>
            <a:br>
              <a:rPr lang="en-US" dirty="0"/>
            </a:br>
            <a:r>
              <a:rPr lang="en-US" dirty="0" err="1"/>
              <a:t>Penulisannya</a:t>
            </a:r>
            <a:r>
              <a:rPr lang="en-US" dirty="0"/>
              <a:t> : 1,79102 </a:t>
            </a:r>
            <a:r>
              <a:rPr lang="en-US" dirty="0" err="1"/>
              <a:t>ditulis</a:t>
            </a:r>
            <a:r>
              <a:rPr lang="en-US" dirty="0"/>
              <a:t> 1,8 (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)</a:t>
            </a:r>
            <a:br>
              <a:rPr lang="en-US" dirty="0"/>
            </a:br>
            <a:r>
              <a:rPr lang="en-US" dirty="0"/>
              <a:t>                 1,432          ( </a:t>
            </a: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)</a:t>
            </a:r>
            <a:br>
              <a:rPr lang="en-US" dirty="0"/>
            </a:br>
            <a:r>
              <a:rPr lang="en-US" dirty="0"/>
              <a:t>                 </a:t>
            </a:r>
            <a:r>
              <a:rPr lang="en-US" u="sng" dirty="0"/>
              <a:t>2,68</a:t>
            </a:r>
            <a:r>
              <a:rPr lang="en-US" dirty="0"/>
              <a:t> :         (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)</a:t>
            </a:r>
            <a:br>
              <a:rPr lang="en-US" dirty="0"/>
            </a:br>
            <a:r>
              <a:rPr lang="en-US" dirty="0"/>
              <a:t>                 0,53432</a:t>
            </a:r>
            <a:br>
              <a:rPr lang="en-US" dirty="0"/>
            </a:br>
            <a:r>
              <a:rPr lang="en-US" dirty="0" err="1"/>
              <a:t>Penulisannya</a:t>
            </a:r>
            <a:r>
              <a:rPr lang="en-US" dirty="0"/>
              <a:t> : 0,53432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tulis</a:t>
            </a:r>
            <a:r>
              <a:rPr lang="en-US" dirty="0"/>
              <a:t> 0,534 (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3.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angka</a:t>
            </a:r>
            <a:r>
              <a:rPr lang="en-US" b="1" dirty="0"/>
              <a:t> 5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dibulatkan</a:t>
            </a:r>
            <a:r>
              <a:rPr lang="en-US" b="1" dirty="0"/>
              <a:t> </a:t>
            </a:r>
            <a:r>
              <a:rPr lang="en-US" b="1" dirty="0" err="1"/>
              <a:t>ke</a:t>
            </a:r>
            <a:r>
              <a:rPr lang="en-US" b="1" dirty="0"/>
              <a:t> </a:t>
            </a:r>
            <a:r>
              <a:rPr lang="en-US" b="1" dirty="0" err="1"/>
              <a:t>atas</a:t>
            </a:r>
            <a:r>
              <a:rPr lang="en-US" b="1" dirty="0"/>
              <a:t>, </a:t>
            </a:r>
            <a:r>
              <a:rPr lang="en-US" b="1" dirty="0" err="1"/>
              <a:t>sedangkan</a:t>
            </a:r>
            <a:r>
              <a:rPr lang="en-US" b="1" dirty="0"/>
              <a:t> </a:t>
            </a:r>
            <a:r>
              <a:rPr lang="en-US" b="1" dirty="0" err="1"/>
              <a:t>angka</a:t>
            </a:r>
            <a:r>
              <a:rPr lang="en-US" b="1" dirty="0"/>
              <a:t> </a:t>
            </a:r>
            <a:r>
              <a:rPr lang="en-US" b="1" dirty="0" err="1"/>
              <a:t>kurang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5 </a:t>
            </a:r>
            <a:r>
              <a:rPr lang="en-US" b="1" dirty="0" err="1"/>
              <a:t>dihilangkan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?</a:t>
            </a:r>
          </a:p>
        </p:txBody>
      </p:sp>
      <p:pic>
        <p:nvPicPr>
          <p:cNvPr id="4" name="Content Placeholder 3" descr="3-kado-hadiah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27200" y="1492250"/>
            <a:ext cx="6146800" cy="44831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Kita </a:t>
            </a:r>
            <a:r>
              <a:rPr lang="en-US" dirty="0" err="1"/>
              <a:t>Ambil</a:t>
            </a:r>
            <a:r>
              <a:rPr lang="en-US" dirty="0"/>
              <a:t> Yang </a:t>
            </a:r>
            <a:r>
              <a:rPr lang="en-US" dirty="0" err="1"/>
              <a:t>ini</a:t>
            </a:r>
            <a:r>
              <a:rPr lang="en-US" dirty="0"/>
              <a:t> </a:t>
            </a:r>
          </a:p>
        </p:txBody>
      </p:sp>
      <p:pic>
        <p:nvPicPr>
          <p:cNvPr id="6" name="Content Placeholder 5" descr="kadod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62768" y="1447800"/>
            <a:ext cx="5875663" cy="4572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32718113"/>
              </p:ext>
            </p:extLst>
          </p:nvPr>
        </p:nvGraphicFramePr>
        <p:xfrm>
          <a:off x="457200" y="1066800"/>
          <a:ext cx="8001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vitsajerseybola.com/wp-content/uploads/2015/02/Manajemen-Bertany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90800"/>
            <a:ext cx="3810000" cy="3800475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600200"/>
            <a:ext cx="7772400" cy="2666999"/>
          </a:xfrm>
        </p:spPr>
        <p:txBody>
          <a:bodyPr/>
          <a:lstStyle/>
          <a:p>
            <a:pPr>
              <a:buNone/>
            </a:pPr>
            <a:r>
              <a:rPr lang="en-US" sz="6600" dirty="0" err="1">
                <a:solidFill>
                  <a:srgbClr val="7030A0"/>
                </a:solidFill>
                <a:latin typeface="Britannic Bold" pitchFamily="34" charset="0"/>
              </a:rPr>
              <a:t>Apa</a:t>
            </a:r>
            <a:r>
              <a:rPr lang="en-US" sz="6600" dirty="0">
                <a:solidFill>
                  <a:srgbClr val="7030A0"/>
                </a:solidFill>
                <a:latin typeface="Britannic Bold" pitchFamily="34" charset="0"/>
              </a:rPr>
              <a:t> </a:t>
            </a:r>
            <a:r>
              <a:rPr lang="en-US" sz="6600" dirty="0" err="1">
                <a:solidFill>
                  <a:srgbClr val="7030A0"/>
                </a:solidFill>
                <a:latin typeface="Britannic Bold" pitchFamily="34" charset="0"/>
              </a:rPr>
              <a:t>itu</a:t>
            </a:r>
            <a:endParaRPr lang="en-US" sz="6600" dirty="0">
              <a:solidFill>
                <a:srgbClr val="7030A0"/>
              </a:solidFill>
              <a:latin typeface="Britannic Bold" pitchFamily="34" charset="0"/>
            </a:endParaRPr>
          </a:p>
          <a:p>
            <a:pPr>
              <a:buNone/>
            </a:pPr>
            <a:r>
              <a:rPr lang="en-US" dirty="0">
                <a:solidFill>
                  <a:srgbClr val="7030A0"/>
                </a:solidFill>
              </a:rPr>
              <a:t>			</a:t>
            </a:r>
            <a:r>
              <a:rPr lang="en-US" sz="4800" dirty="0">
                <a:solidFill>
                  <a:srgbClr val="7030A0"/>
                </a:solidFill>
                <a:latin typeface="Arial Rounded MT Bold" pitchFamily="34" charset="0"/>
              </a:rPr>
              <a:t>Kimia </a:t>
            </a:r>
            <a:r>
              <a:rPr lang="en-US" sz="5400" dirty="0" err="1">
                <a:solidFill>
                  <a:srgbClr val="7030A0"/>
                </a:solidFill>
                <a:latin typeface="Britannic Bold" pitchFamily="34" charset="0"/>
              </a:rPr>
              <a:t>Analisis</a:t>
            </a:r>
            <a:r>
              <a:rPr lang="en-US" sz="5400" dirty="0">
                <a:solidFill>
                  <a:srgbClr val="7030A0"/>
                </a:solidFill>
                <a:latin typeface="Britannic Bold" pitchFamily="34" charset="0"/>
              </a:rPr>
              <a:t>?</a:t>
            </a:r>
            <a:endParaRPr lang="en-US" dirty="0">
              <a:solidFill>
                <a:srgbClr val="7030A0"/>
              </a:solidFill>
              <a:latin typeface="Britannic Bold" pitchFamily="34" charset="0"/>
            </a:endParaRPr>
          </a:p>
        </p:txBody>
      </p:sp>
      <p:pic>
        <p:nvPicPr>
          <p:cNvPr id="7172" name="Picture 4" descr="http://www.faktailmiah.com/wp-content/uploads/2011/03/profesor-einstein-285x300.jpg?9d7bd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228600"/>
            <a:ext cx="1876425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Kimia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2590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>
                <a:solidFill>
                  <a:srgbClr val="FF0000"/>
                </a:solidFill>
              </a:rPr>
              <a:t>Kimia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cabang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yang </a:t>
            </a:r>
            <a:r>
              <a:rPr lang="en-US" dirty="0" err="1"/>
              <a:t>memperlajari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/>
              <a:t>komposisi</a:t>
            </a:r>
            <a:r>
              <a:rPr lang="en-US" dirty="0"/>
              <a:t>, 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/>
              <a:t>struktur</a:t>
            </a:r>
            <a:r>
              <a:rPr lang="en-US" dirty="0"/>
              <a:t>, </a:t>
            </a:r>
          </a:p>
          <a:p>
            <a:pPr>
              <a:buFont typeface="Wingdings" pitchFamily="2" charset="2"/>
              <a:buChar char="§"/>
            </a:pP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zat</a:t>
            </a:r>
            <a:r>
              <a:rPr lang="en-US" dirty="0"/>
              <a:t>/ </a:t>
            </a:r>
            <a:r>
              <a:rPr lang="en-US" dirty="0" err="1"/>
              <a:t>materi</a:t>
            </a:r>
            <a:r>
              <a:rPr lang="en-US" dirty="0"/>
              <a:t> </a:t>
            </a:r>
          </a:p>
          <a:p>
            <a:pPr marL="395288" indent="-395288">
              <a:buNone/>
            </a:pPr>
            <a:r>
              <a:rPr lang="en-US" dirty="0"/>
              <a:t>     yang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interaksinya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 atom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molekul</a:t>
            </a:r>
            <a:r>
              <a:rPr lang="en-US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4114800"/>
            <a:ext cx="7467600" cy="1828800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j-ea"/>
                <a:cs typeface="+mj-cs"/>
              </a:rPr>
              <a:t>Analisis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adalah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rangkaian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pekerjaan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untuk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memeriksa</a:t>
            </a:r>
            <a:r>
              <a:rPr lang="en-US" sz="3000" dirty="0">
                <a:ea typeface="+mj-ea"/>
                <a:cs typeface="+mj-cs"/>
              </a:rPr>
              <a:t>/ </a:t>
            </a:r>
            <a:r>
              <a:rPr lang="en-US" sz="3000" dirty="0" err="1">
                <a:ea typeface="+mj-ea"/>
                <a:cs typeface="+mj-cs"/>
              </a:rPr>
              <a:t>mengetahui</a:t>
            </a:r>
            <a:r>
              <a:rPr lang="en-US" sz="3000" dirty="0">
                <a:ea typeface="+mj-ea"/>
                <a:cs typeface="+mj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3000" dirty="0" err="1">
                <a:ea typeface="+mj-ea"/>
                <a:cs typeface="+mj-cs"/>
              </a:rPr>
              <a:t>menentukan</a:t>
            </a:r>
            <a:r>
              <a:rPr lang="en-US" sz="3000" dirty="0">
                <a:ea typeface="+mj-ea"/>
                <a:cs typeface="+mj-cs"/>
              </a:rPr>
              <a:t> </a:t>
            </a:r>
          </a:p>
          <a:p>
            <a:pPr marL="341313" marR="0" lvl="0" indent="-341313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ea typeface="+mj-ea"/>
                <a:cs typeface="+mj-cs"/>
              </a:rPr>
              <a:t>    </a:t>
            </a:r>
            <a:r>
              <a:rPr lang="en-US" sz="3000" dirty="0" err="1">
                <a:ea typeface="+mj-ea"/>
                <a:cs typeface="+mj-cs"/>
              </a:rPr>
              <a:t>kandungan</a:t>
            </a:r>
            <a:r>
              <a:rPr lang="en-US" sz="3000" dirty="0">
                <a:ea typeface="+mj-ea"/>
                <a:cs typeface="+mj-cs"/>
              </a:rPr>
              <a:t> </a:t>
            </a:r>
            <a:r>
              <a:rPr lang="en-US" sz="3000" dirty="0" err="1">
                <a:ea typeface="+mj-ea"/>
                <a:cs typeface="+mj-cs"/>
              </a:rPr>
              <a:t>dari</a:t>
            </a:r>
            <a:r>
              <a:rPr lang="en-US" sz="3000" dirty="0">
                <a:ea typeface="+mj-ea"/>
                <a:cs typeface="+mj-cs"/>
              </a:rPr>
              <a:t> </a:t>
            </a:r>
            <a:r>
              <a:rPr lang="en-US" sz="3000" dirty="0" err="1">
                <a:ea typeface="+mj-ea"/>
                <a:cs typeface="+mj-cs"/>
              </a:rPr>
              <a:t>suatu</a:t>
            </a:r>
            <a:r>
              <a:rPr lang="en-US" sz="3000" dirty="0">
                <a:ea typeface="+mj-ea"/>
                <a:cs typeface="+mj-cs"/>
              </a:rPr>
              <a:t> </a:t>
            </a:r>
            <a:r>
              <a:rPr lang="en-US" sz="3000" dirty="0" err="1">
                <a:ea typeface="+mj-ea"/>
                <a:cs typeface="+mj-cs"/>
              </a:rPr>
              <a:t>sampel</a:t>
            </a:r>
            <a:r>
              <a:rPr lang="en-US" sz="3000" dirty="0">
                <a:ea typeface="+mj-ea"/>
                <a:cs typeface="+mj-cs"/>
              </a:rPr>
              <a:t> </a:t>
            </a:r>
            <a:r>
              <a:rPr lang="en-US" sz="3000" dirty="0" err="1">
                <a:ea typeface="+mj-ea"/>
                <a:cs typeface="+mj-cs"/>
              </a:rPr>
              <a:t>uji</a:t>
            </a:r>
            <a:r>
              <a:rPr lang="en-US" sz="3000" dirty="0">
                <a:ea typeface="+mj-ea"/>
                <a:cs typeface="+mj-cs"/>
              </a:rPr>
              <a:t> </a:t>
            </a:r>
            <a:r>
              <a:rPr lang="en-US" sz="3000" dirty="0" err="1">
                <a:ea typeface="+mj-ea"/>
                <a:cs typeface="+mj-cs"/>
              </a:rPr>
              <a:t>dengan</a:t>
            </a:r>
            <a:r>
              <a:rPr lang="en-US" sz="3000" dirty="0">
                <a:ea typeface="+mj-ea"/>
                <a:cs typeface="+mj-cs"/>
              </a:rPr>
              <a:t> </a:t>
            </a:r>
            <a:r>
              <a:rPr lang="en-US" sz="3000" dirty="0" err="1">
                <a:ea typeface="+mj-ea"/>
                <a:cs typeface="+mj-cs"/>
              </a:rPr>
              <a:t>tujuan</a:t>
            </a:r>
            <a:r>
              <a:rPr lang="en-US" sz="3000" dirty="0">
                <a:ea typeface="+mj-ea"/>
                <a:cs typeface="+mj-cs"/>
              </a:rPr>
              <a:t> </a:t>
            </a:r>
            <a:r>
              <a:rPr lang="en-US" sz="3000" dirty="0" err="1">
                <a:ea typeface="+mj-ea"/>
                <a:cs typeface="+mj-cs"/>
              </a:rPr>
              <a:t>tertentu</a:t>
            </a:r>
            <a:r>
              <a:rPr lang="en-US" sz="3000" dirty="0">
                <a:ea typeface="+mj-ea"/>
                <a:cs typeface="+mj-cs"/>
              </a:rPr>
              <a:t>.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6" name="Right Arrow 5">
            <a:hlinkClick r:id="rId3" action="ppaction://hlinksldjump"/>
          </p:cNvPr>
          <p:cNvSpPr/>
          <p:nvPr/>
        </p:nvSpPr>
        <p:spPr>
          <a:xfrm>
            <a:off x="7239000" y="3352800"/>
            <a:ext cx="9906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686F9-7B45-404E-95D4-2A196BBBF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599" y="1067864"/>
            <a:ext cx="1868837" cy="1260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F1094-5B2E-49FF-BABD-293F97E5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88" y="1698149"/>
            <a:ext cx="1726633" cy="1294716"/>
          </a:xfrm>
          <a:prstGeom prst="rect">
            <a:avLst/>
          </a:prstGeom>
        </p:spPr>
      </p:pic>
    </p:spTree>
  </p:cSld>
  <p:clrMapOvr>
    <a:masterClrMapping/>
  </p:clrMapOvr>
  <p:transition>
    <p:sndAc>
      <p:stSnd>
        <p:snd r:embed="rId2" name="applause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Kimia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41910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Kimia </a:t>
            </a:r>
            <a:r>
              <a:rPr lang="en-US" dirty="0" err="1">
                <a:solidFill>
                  <a:srgbClr val="C00000"/>
                </a:solidFill>
              </a:rPr>
              <a:t>Analisis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penentuan</a:t>
            </a:r>
            <a:r>
              <a:rPr lang="en-US" dirty="0"/>
              <a:t> :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err="1"/>
              <a:t>kadar</a:t>
            </a:r>
            <a:r>
              <a:rPr lang="en-US" dirty="0"/>
              <a:t>, 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err="1"/>
              <a:t>komposisi</a:t>
            </a:r>
            <a:r>
              <a:rPr lang="en-US" dirty="0"/>
              <a:t>, 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fisis</a:t>
            </a:r>
            <a:r>
              <a:rPr lang="en-US" dirty="0"/>
              <a:t>, 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err="1"/>
              <a:t>struktur</a:t>
            </a:r>
            <a:r>
              <a:rPr lang="en-US" dirty="0"/>
              <a:t> 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senyawa</a:t>
            </a:r>
            <a:r>
              <a:rPr lang="en-US" dirty="0"/>
              <a:t> </a:t>
            </a:r>
          </a:p>
          <a:p>
            <a:pPr algn="just">
              <a:buNone/>
            </a:pPr>
            <a:endParaRPr lang="en-US" dirty="0"/>
          </a:p>
          <a:p>
            <a:pPr algn="just">
              <a:buNone/>
            </a:pPr>
            <a:endParaRPr lang="en-US" dirty="0"/>
          </a:p>
          <a:p>
            <a:pPr algn="just">
              <a:buNone/>
            </a:pPr>
            <a:endParaRPr lang="en-US" dirty="0"/>
          </a:p>
        </p:txBody>
      </p:sp>
      <p:sp>
        <p:nvSpPr>
          <p:cNvPr id="6" name="Down Arrow 5">
            <a:hlinkClick r:id="rId2" action="ppaction://hlinksldjump"/>
          </p:cNvPr>
          <p:cNvSpPr/>
          <p:nvPr/>
        </p:nvSpPr>
        <p:spPr>
          <a:xfrm rot="10800000">
            <a:off x="7924800" y="5410200"/>
            <a:ext cx="8382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457200" y="838200"/>
          <a:ext cx="8229600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Kualitatif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2590800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Kualitatif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menyelidiki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kandungan</a:t>
            </a:r>
            <a:r>
              <a:rPr lang="en-US" dirty="0"/>
              <a:t> </a:t>
            </a:r>
            <a:r>
              <a:rPr lang="en-US" dirty="0" err="1"/>
              <a:t>senyawa-senyawa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sampel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4114800"/>
            <a:ext cx="7467600" cy="1828800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Analisis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Kuantitatif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adalah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pekerjaan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yang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dilakukan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untuk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mengetahui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kadar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suatu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senyawa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dalam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0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rPr>
              <a:t>sampel</a:t>
            </a:r>
            <a:r>
              <a:rPr lang="en-US" sz="3000" dirty="0">
                <a:ea typeface="+mj-ea"/>
                <a:cs typeface="+mj-cs"/>
              </a:rPr>
              <a:t>.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3352800"/>
            <a:ext cx="7467600" cy="1143000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-100" normalizeH="0" baseline="0" noProof="0" dirty="0" err="1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Definisi</a:t>
            </a:r>
            <a:r>
              <a:rPr kumimoji="0" lang="en-US" sz="4200" b="0" i="0" u="none" strike="noStrike" kern="1200" cap="none" spc="-100" normalizeH="0" baseline="0" noProof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200" b="0" i="0" u="none" strike="noStrike" kern="1200" cap="none" spc="-100" normalizeH="0" baseline="0" noProof="0" dirty="0" err="1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Analisis</a:t>
            </a:r>
            <a:r>
              <a:rPr kumimoji="0" lang="en-US" sz="4200" b="0" i="0" u="none" strike="noStrike" kern="1200" cap="none" spc="-100" normalizeH="0" baseline="0" noProof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200" b="0" i="0" u="none" strike="noStrike" kern="1200" cap="none" spc="-100" normalizeH="0" baseline="0" noProof="0" dirty="0" err="1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Kuantitatif</a:t>
            </a:r>
            <a:endParaRPr kumimoji="0" lang="en-US" sz="4200" b="0" i="0" u="none" strike="noStrike" kern="1200" cap="none" spc="-100" normalizeH="0" baseline="0" noProof="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Up Arrow 7">
            <a:hlinkClick r:id="rId3" action="ppaction://hlinksldjump"/>
          </p:cNvPr>
          <p:cNvSpPr/>
          <p:nvPr/>
        </p:nvSpPr>
        <p:spPr>
          <a:xfrm>
            <a:off x="8001000" y="5867400"/>
            <a:ext cx="838200" cy="533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sndAc>
      <p:stSnd>
        <p:snd r:embed="rId2" name="applause.wav"/>
      </p:stSnd>
    </p:sndAc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stfi" id="{2F25C6C6-E6C7-5A44-BD2C-20F37CB9422B}" vid="{DBE00B31-7462-604E-813B-03D357837B8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390</TotalTime>
  <Words>667</Words>
  <Application>Microsoft Office PowerPoint</Application>
  <PresentationFormat>On-screen Show (4:3)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Arial Rounded MT Bold</vt:lpstr>
      <vt:lpstr>Britannic Bold</vt:lpstr>
      <vt:lpstr>Calibri</vt:lpstr>
      <vt:lpstr>Century Gothic</vt:lpstr>
      <vt:lpstr>Franklin Gothic Book</vt:lpstr>
      <vt:lpstr>Perpetua</vt:lpstr>
      <vt:lpstr>Wingdings</vt:lpstr>
      <vt:lpstr>Wingdings 2</vt:lpstr>
      <vt:lpstr>Wingdings 3</vt:lpstr>
      <vt:lpstr>Equity</vt:lpstr>
      <vt:lpstr>Ion</vt:lpstr>
      <vt:lpstr>Konsep Dasar Analisis</vt:lpstr>
      <vt:lpstr>Apa itu analisis?</vt:lpstr>
      <vt:lpstr>Kita Ambil Yang ini </vt:lpstr>
      <vt:lpstr>PowerPoint Presentation</vt:lpstr>
      <vt:lpstr>PowerPoint Presentation</vt:lpstr>
      <vt:lpstr>Definisi Kimia Analisis</vt:lpstr>
      <vt:lpstr>Definisi Kimia Analisis</vt:lpstr>
      <vt:lpstr>PowerPoint Presentation</vt:lpstr>
      <vt:lpstr>Definisi Analisis Kualitatif</vt:lpstr>
      <vt:lpstr>PowerPoint Presentation</vt:lpstr>
      <vt:lpstr>PowerPoint Presentation</vt:lpstr>
      <vt:lpstr>Angka Penting dan Angka Pasti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Dasar Analisis</dc:title>
  <dc:creator>Syarif Hamdani</dc:creator>
  <cp:lastModifiedBy>fujitsu</cp:lastModifiedBy>
  <cp:revision>19</cp:revision>
  <dcterms:created xsi:type="dcterms:W3CDTF">2016-01-13T00:32:39Z</dcterms:created>
  <dcterms:modified xsi:type="dcterms:W3CDTF">2021-02-12T14:05:00Z</dcterms:modified>
</cp:coreProperties>
</file>